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heme/theme7.xml" ContentType="application/vnd.openxmlformats-officedocument.theme+xml"/>
  <Override PartName="/ppt/diagrams/data1.xml" ContentType="application/vnd.openxmlformats-officedocument.drawingml.diagramData+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44.xml" ContentType="application/vnd.openxmlformats-officedocument.presentationml.slideLayout+xml"/>
  <Override PartName="/ppt/tags/tag58.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tags/tag59.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3" r:id="rId3"/>
    <p:sldMasterId id="2147483656" r:id="rId4"/>
    <p:sldMasterId id="2147484019" r:id="rId5"/>
    <p:sldMasterId id="2147484036" r:id="rId6"/>
  </p:sldMasterIdLst>
  <p:notesMasterIdLst>
    <p:notesMasterId r:id="rId16"/>
  </p:notesMasterIdLst>
  <p:handoutMasterIdLst>
    <p:handoutMasterId r:id="rId17"/>
  </p:handoutMasterIdLst>
  <p:sldIdLst>
    <p:sldId id="725" r:id="rId7"/>
    <p:sldId id="778" r:id="rId8"/>
    <p:sldId id="812" r:id="rId9"/>
    <p:sldId id="821" r:id="rId10"/>
    <p:sldId id="828" r:id="rId11"/>
    <p:sldId id="796" r:id="rId12"/>
    <p:sldId id="839" r:id="rId13"/>
    <p:sldId id="842" r:id="rId14"/>
    <p:sldId id="810" r:id="rId15"/>
  </p:sldIdLst>
  <p:sldSz cx="9144000" cy="6858000" type="screen4x3"/>
  <p:notesSz cx="7010400" cy="9296400"/>
  <p:defaultTextStyle>
    <a:defPPr>
      <a:defRPr lang="de-DE"/>
    </a:defPPr>
    <a:lvl1pPr algn="l" rtl="0" fontAlgn="base">
      <a:spcBef>
        <a:spcPct val="0"/>
      </a:spcBef>
      <a:spcAft>
        <a:spcPct val="0"/>
      </a:spcAft>
      <a:defRPr sz="2000" b="1" kern="1200">
        <a:solidFill>
          <a:schemeClr val="tx1"/>
        </a:solidFill>
        <a:latin typeface="Arial" charset="0"/>
        <a:ea typeface="+mn-ea"/>
        <a:cs typeface="Arial" charset="0"/>
      </a:defRPr>
    </a:lvl1pPr>
    <a:lvl2pPr marL="457200" algn="l" rtl="0" fontAlgn="base">
      <a:spcBef>
        <a:spcPct val="0"/>
      </a:spcBef>
      <a:spcAft>
        <a:spcPct val="0"/>
      </a:spcAft>
      <a:defRPr sz="2000" b="1" kern="1200">
        <a:solidFill>
          <a:schemeClr val="tx1"/>
        </a:solidFill>
        <a:latin typeface="Arial" charset="0"/>
        <a:ea typeface="+mn-ea"/>
        <a:cs typeface="Arial" charset="0"/>
      </a:defRPr>
    </a:lvl2pPr>
    <a:lvl3pPr marL="914400" algn="l" rtl="0" fontAlgn="base">
      <a:spcBef>
        <a:spcPct val="0"/>
      </a:spcBef>
      <a:spcAft>
        <a:spcPct val="0"/>
      </a:spcAft>
      <a:defRPr sz="2000" b="1" kern="1200">
        <a:solidFill>
          <a:schemeClr val="tx1"/>
        </a:solidFill>
        <a:latin typeface="Arial" charset="0"/>
        <a:ea typeface="+mn-ea"/>
        <a:cs typeface="Arial" charset="0"/>
      </a:defRPr>
    </a:lvl3pPr>
    <a:lvl4pPr marL="1371600" algn="l" rtl="0" fontAlgn="base">
      <a:spcBef>
        <a:spcPct val="0"/>
      </a:spcBef>
      <a:spcAft>
        <a:spcPct val="0"/>
      </a:spcAft>
      <a:defRPr sz="2000" b="1" kern="1200">
        <a:solidFill>
          <a:schemeClr val="tx1"/>
        </a:solidFill>
        <a:latin typeface="Arial" charset="0"/>
        <a:ea typeface="+mn-ea"/>
        <a:cs typeface="Arial" charset="0"/>
      </a:defRPr>
    </a:lvl4pPr>
    <a:lvl5pPr marL="1828800" algn="l" rtl="0" fontAlgn="base">
      <a:spcBef>
        <a:spcPct val="0"/>
      </a:spcBef>
      <a:spcAft>
        <a:spcPct val="0"/>
      </a:spcAft>
      <a:defRPr sz="2000" b="1" kern="1200">
        <a:solidFill>
          <a:schemeClr val="tx1"/>
        </a:solidFill>
        <a:latin typeface="Arial" charset="0"/>
        <a:ea typeface="+mn-ea"/>
        <a:cs typeface="Arial" charset="0"/>
      </a:defRPr>
    </a:lvl5pPr>
    <a:lvl6pPr marL="2286000" algn="l" defTabSz="914400" rtl="0" eaLnBrk="1" latinLnBrk="0" hangingPunct="1">
      <a:defRPr sz="2000" b="1" kern="1200">
        <a:solidFill>
          <a:schemeClr val="tx1"/>
        </a:solidFill>
        <a:latin typeface="Arial" charset="0"/>
        <a:ea typeface="+mn-ea"/>
        <a:cs typeface="Arial" charset="0"/>
      </a:defRPr>
    </a:lvl6pPr>
    <a:lvl7pPr marL="2743200" algn="l" defTabSz="914400" rtl="0" eaLnBrk="1" latinLnBrk="0" hangingPunct="1">
      <a:defRPr sz="2000" b="1" kern="1200">
        <a:solidFill>
          <a:schemeClr val="tx1"/>
        </a:solidFill>
        <a:latin typeface="Arial" charset="0"/>
        <a:ea typeface="+mn-ea"/>
        <a:cs typeface="Arial" charset="0"/>
      </a:defRPr>
    </a:lvl7pPr>
    <a:lvl8pPr marL="3200400" algn="l" defTabSz="914400" rtl="0" eaLnBrk="1" latinLnBrk="0" hangingPunct="1">
      <a:defRPr sz="2000" b="1" kern="1200">
        <a:solidFill>
          <a:schemeClr val="tx1"/>
        </a:solidFill>
        <a:latin typeface="Arial" charset="0"/>
        <a:ea typeface="+mn-ea"/>
        <a:cs typeface="Arial" charset="0"/>
      </a:defRPr>
    </a:lvl8pPr>
    <a:lvl9pPr marL="3657600" algn="l" defTabSz="914400" rtl="0" eaLnBrk="1" latinLnBrk="0" hangingPunct="1">
      <a:defRPr sz="20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33"/>
    <a:srgbClr val="FF8B2E"/>
    <a:srgbClr val="F66E13"/>
    <a:srgbClr val="FFFF99"/>
    <a:srgbClr val="D0D3DA"/>
    <a:srgbClr val="333333"/>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96610" autoAdjust="0"/>
  </p:normalViewPr>
  <p:slideViewPr>
    <p:cSldViewPr>
      <p:cViewPr>
        <p:scale>
          <a:sx n="80" d="100"/>
          <a:sy n="80" d="100"/>
        </p:scale>
        <p:origin x="-942" y="-72"/>
      </p:cViewPr>
      <p:guideLst>
        <p:guide orient="horz" pos="1162"/>
        <p:guide orient="horz" pos="163"/>
        <p:guide orient="horz" pos="3952"/>
        <p:guide orient="horz" pos="4103"/>
        <p:guide orient="horz" pos="2431"/>
        <p:guide orient="horz" pos="2520"/>
        <p:guide orient="horz" pos="1008"/>
        <p:guide orient="horz" pos="787"/>
        <p:guide pos="2880"/>
        <p:guide pos="180"/>
        <p:guide pos="2971"/>
        <p:guide pos="5509"/>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26"/>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0DC09-C48E-47A8-87A0-17321C25A30C}" type="doc">
      <dgm:prSet loTypeId="urn:microsoft.com/office/officeart/2005/8/layout/arrow2" loCatId="process" qsTypeId="urn:microsoft.com/office/officeart/2005/8/quickstyle/simple1#1" qsCatId="simple" csTypeId="urn:microsoft.com/office/officeart/2005/8/colors/accent1_2#1" csCatId="accent1" phldr="1"/>
      <dgm:spPr/>
    </dgm:pt>
    <dgm:pt modelId="{4881B239-11F5-4AEF-9147-CFCF1FD7AC2C}">
      <dgm:prSet phldrT="[Text]" custT="1"/>
      <dgm:spPr/>
      <dgm:t>
        <a:bodyPr/>
        <a:lstStyle/>
        <a:p>
          <a:r>
            <a:rPr lang="en-US" sz="1800" b="0" dirty="0" smtClean="0"/>
            <a:t>1900</a:t>
          </a:r>
          <a:endParaRPr lang="en-US" sz="1800" b="0" dirty="0"/>
        </a:p>
      </dgm:t>
    </dgm:pt>
    <dgm:pt modelId="{F73B773A-733D-49B8-A783-A34D1EA75FD4}" type="parTrans" cxnId="{8497A865-70BB-4452-A2E0-A6CC4AFA687D}">
      <dgm:prSet/>
      <dgm:spPr/>
      <dgm:t>
        <a:bodyPr/>
        <a:lstStyle/>
        <a:p>
          <a:endParaRPr lang="en-US" sz="2400"/>
        </a:p>
      </dgm:t>
    </dgm:pt>
    <dgm:pt modelId="{FFBD422A-1F6C-4FCC-A467-8B8331AC3EDB}" type="sibTrans" cxnId="{8497A865-70BB-4452-A2E0-A6CC4AFA687D}">
      <dgm:prSet/>
      <dgm:spPr/>
      <dgm:t>
        <a:bodyPr/>
        <a:lstStyle/>
        <a:p>
          <a:endParaRPr lang="en-US" sz="2400"/>
        </a:p>
      </dgm:t>
    </dgm:pt>
    <dgm:pt modelId="{BDD97B34-3183-46A0-A13D-FFD946363E17}">
      <dgm:prSet phldrT="[Text]" custT="1"/>
      <dgm:spPr/>
      <dgm:t>
        <a:bodyPr/>
        <a:lstStyle/>
        <a:p>
          <a:r>
            <a:rPr lang="en-US" sz="1800" b="0" dirty="0" smtClean="0"/>
            <a:t>1950</a:t>
          </a:r>
          <a:endParaRPr lang="en-US" sz="1800" b="0" dirty="0"/>
        </a:p>
      </dgm:t>
    </dgm:pt>
    <dgm:pt modelId="{E29FB034-70B9-4B8B-95C2-D4E3F6EC54D1}" type="parTrans" cxnId="{7B989EBD-773F-4FB5-8E75-1BCA8424B02E}">
      <dgm:prSet/>
      <dgm:spPr/>
      <dgm:t>
        <a:bodyPr/>
        <a:lstStyle/>
        <a:p>
          <a:endParaRPr lang="en-US" sz="2400"/>
        </a:p>
      </dgm:t>
    </dgm:pt>
    <dgm:pt modelId="{C984470A-8733-4F72-8D5A-2B78C9040A03}" type="sibTrans" cxnId="{7B989EBD-773F-4FB5-8E75-1BCA8424B02E}">
      <dgm:prSet/>
      <dgm:spPr/>
      <dgm:t>
        <a:bodyPr/>
        <a:lstStyle/>
        <a:p>
          <a:endParaRPr lang="en-US" sz="2400"/>
        </a:p>
      </dgm:t>
    </dgm:pt>
    <dgm:pt modelId="{2B064A84-9067-4073-A745-79952B0CE951}">
      <dgm:prSet phldrT="[Text]" custT="1"/>
      <dgm:spPr/>
      <dgm:t>
        <a:bodyPr/>
        <a:lstStyle/>
        <a:p>
          <a:r>
            <a:rPr lang="en-US" sz="1800" b="0" dirty="0" smtClean="0"/>
            <a:t>1980</a:t>
          </a:r>
          <a:endParaRPr lang="en-US" sz="1800" b="0" dirty="0"/>
        </a:p>
      </dgm:t>
    </dgm:pt>
    <dgm:pt modelId="{1916A216-4FFD-4820-9A9E-59D2A6E9C22C}" type="parTrans" cxnId="{344BBFC0-B9B8-4F3E-8E5C-54D46A53475C}">
      <dgm:prSet/>
      <dgm:spPr/>
      <dgm:t>
        <a:bodyPr/>
        <a:lstStyle/>
        <a:p>
          <a:endParaRPr lang="en-US" sz="2400"/>
        </a:p>
      </dgm:t>
    </dgm:pt>
    <dgm:pt modelId="{5113F950-ECEB-4B51-9558-274D47885E6F}" type="sibTrans" cxnId="{344BBFC0-B9B8-4F3E-8E5C-54D46A53475C}">
      <dgm:prSet/>
      <dgm:spPr/>
      <dgm:t>
        <a:bodyPr/>
        <a:lstStyle/>
        <a:p>
          <a:endParaRPr lang="en-US" sz="2400"/>
        </a:p>
      </dgm:t>
    </dgm:pt>
    <dgm:pt modelId="{FCBB1E1D-CB04-4993-9222-B04A3A21D03F}">
      <dgm:prSet phldrT="[Text]" custT="1"/>
      <dgm:spPr/>
      <dgm:t>
        <a:bodyPr/>
        <a:lstStyle/>
        <a:p>
          <a:r>
            <a:rPr lang="en-US" sz="1800" b="0" dirty="0" smtClean="0"/>
            <a:t>2020</a:t>
          </a:r>
          <a:endParaRPr lang="en-US" sz="1800" b="0" dirty="0"/>
        </a:p>
      </dgm:t>
    </dgm:pt>
    <dgm:pt modelId="{7517602E-6820-46B7-B500-66A43DFC5476}" type="parTrans" cxnId="{52DF1D67-CC42-4770-992D-853D8CF0980C}">
      <dgm:prSet/>
      <dgm:spPr/>
      <dgm:t>
        <a:bodyPr/>
        <a:lstStyle/>
        <a:p>
          <a:endParaRPr lang="en-US" sz="2400"/>
        </a:p>
      </dgm:t>
    </dgm:pt>
    <dgm:pt modelId="{AC7C65D8-9D41-432C-A07F-1D5258794D83}" type="sibTrans" cxnId="{52DF1D67-CC42-4770-992D-853D8CF0980C}">
      <dgm:prSet/>
      <dgm:spPr/>
      <dgm:t>
        <a:bodyPr/>
        <a:lstStyle/>
        <a:p>
          <a:endParaRPr lang="en-US" sz="2400"/>
        </a:p>
      </dgm:t>
    </dgm:pt>
    <dgm:pt modelId="{18D659C8-BBAB-43A4-9109-8EAC3ADA99AE}" type="pres">
      <dgm:prSet presAssocID="{AA80DC09-C48E-47A8-87A0-17321C25A30C}" presName="arrowDiagram" presStyleCnt="0">
        <dgm:presLayoutVars>
          <dgm:chMax val="5"/>
          <dgm:dir/>
          <dgm:resizeHandles val="exact"/>
        </dgm:presLayoutVars>
      </dgm:prSet>
      <dgm:spPr/>
    </dgm:pt>
    <dgm:pt modelId="{B700FA2F-8332-4022-80D3-A64DE614424E}" type="pres">
      <dgm:prSet presAssocID="{AA80DC09-C48E-47A8-87A0-17321C25A30C}" presName="arrow" presStyleLbl="bgShp" presStyleIdx="0" presStyleCnt="1" custScaleX="116696"/>
      <dgm:spPr>
        <a:solidFill>
          <a:srgbClr val="6996C8"/>
        </a:solidFill>
      </dgm:spPr>
    </dgm:pt>
    <dgm:pt modelId="{69825018-BE33-4A09-A839-4B17637EE65B}" type="pres">
      <dgm:prSet presAssocID="{AA80DC09-C48E-47A8-87A0-17321C25A30C}" presName="arrowDiagram4" presStyleCnt="0"/>
      <dgm:spPr/>
    </dgm:pt>
    <dgm:pt modelId="{7931299E-7948-4009-8BE5-FB58F2AB9563}" type="pres">
      <dgm:prSet presAssocID="{4881B239-11F5-4AEF-9147-CFCF1FD7AC2C}" presName="bullet4a" presStyleLbl="node1" presStyleIdx="0" presStyleCnt="4"/>
      <dgm:spPr>
        <a:noFill/>
        <a:ln>
          <a:noFill/>
        </a:ln>
      </dgm:spPr>
    </dgm:pt>
    <dgm:pt modelId="{5044B7C7-D375-40A8-939A-3FD15B9BBB55}" type="pres">
      <dgm:prSet presAssocID="{4881B239-11F5-4AEF-9147-CFCF1FD7AC2C}" presName="textBox4a" presStyleLbl="revTx" presStyleIdx="0" presStyleCnt="4" custScaleY="38532" custLinFactNeighborX="-67139" custLinFactNeighborY="7563">
        <dgm:presLayoutVars>
          <dgm:bulletEnabled val="1"/>
        </dgm:presLayoutVars>
      </dgm:prSet>
      <dgm:spPr/>
      <dgm:t>
        <a:bodyPr/>
        <a:lstStyle/>
        <a:p>
          <a:endParaRPr lang="en-US"/>
        </a:p>
      </dgm:t>
    </dgm:pt>
    <dgm:pt modelId="{199C771E-40C6-439E-94FD-67775EEF3D6B}" type="pres">
      <dgm:prSet presAssocID="{BDD97B34-3183-46A0-A13D-FFD946363E17}" presName="bullet4b" presStyleLbl="node1" presStyleIdx="1" presStyleCnt="4"/>
      <dgm:spPr>
        <a:solidFill>
          <a:srgbClr val="6996C8"/>
        </a:solidFill>
        <a:ln>
          <a:noFill/>
        </a:ln>
      </dgm:spPr>
    </dgm:pt>
    <dgm:pt modelId="{AEBCD532-02C2-417F-9D0B-610446EA8E93}" type="pres">
      <dgm:prSet presAssocID="{BDD97B34-3183-46A0-A13D-FFD946363E17}" presName="textBox4b" presStyleLbl="revTx" presStyleIdx="1" presStyleCnt="4" custScaleY="75055" custLinFactNeighborX="-17468" custLinFactNeighborY="3939">
        <dgm:presLayoutVars>
          <dgm:bulletEnabled val="1"/>
        </dgm:presLayoutVars>
      </dgm:prSet>
      <dgm:spPr/>
      <dgm:t>
        <a:bodyPr/>
        <a:lstStyle/>
        <a:p>
          <a:endParaRPr lang="en-US"/>
        </a:p>
      </dgm:t>
    </dgm:pt>
    <dgm:pt modelId="{3666F275-1D1B-4068-A0BC-CEC2DE28B91E}" type="pres">
      <dgm:prSet presAssocID="{2B064A84-9067-4073-A745-79952B0CE951}" presName="bullet4c" presStyleLbl="node1" presStyleIdx="2" presStyleCnt="4"/>
      <dgm:spPr>
        <a:solidFill>
          <a:srgbClr val="6996C8"/>
        </a:solidFill>
        <a:ln>
          <a:noFill/>
        </a:ln>
      </dgm:spPr>
    </dgm:pt>
    <dgm:pt modelId="{C7941202-17C3-464A-9113-3F0CEC92E32C}" type="pres">
      <dgm:prSet presAssocID="{2B064A84-9067-4073-A745-79952B0CE951}" presName="textBox4c" presStyleLbl="revTx" presStyleIdx="2" presStyleCnt="4" custScaleY="74757" custLinFactNeighborX="-6985" custLinFactNeighborY="2913">
        <dgm:presLayoutVars>
          <dgm:bulletEnabled val="1"/>
        </dgm:presLayoutVars>
      </dgm:prSet>
      <dgm:spPr/>
      <dgm:t>
        <a:bodyPr/>
        <a:lstStyle/>
        <a:p>
          <a:endParaRPr lang="en-US"/>
        </a:p>
      </dgm:t>
    </dgm:pt>
    <dgm:pt modelId="{F695B761-0E61-4676-A6C6-1F7E163E9E0E}" type="pres">
      <dgm:prSet presAssocID="{FCBB1E1D-CB04-4993-9222-B04A3A21D03F}" presName="bullet4d" presStyleLbl="node1" presStyleIdx="3" presStyleCnt="4"/>
      <dgm:spPr>
        <a:solidFill>
          <a:srgbClr val="6996C8"/>
        </a:solidFill>
        <a:ln>
          <a:noFill/>
        </a:ln>
      </dgm:spPr>
    </dgm:pt>
    <dgm:pt modelId="{1E1D56EB-5332-4E69-BDB0-A8AAB7CE3B82}" type="pres">
      <dgm:prSet presAssocID="{FCBB1E1D-CB04-4993-9222-B04A3A21D03F}" presName="textBox4d" presStyleLbl="revTx" presStyleIdx="3" presStyleCnt="4" custScaleY="67364" custLinFactNeighborY="2511">
        <dgm:presLayoutVars>
          <dgm:bulletEnabled val="1"/>
        </dgm:presLayoutVars>
      </dgm:prSet>
      <dgm:spPr/>
      <dgm:t>
        <a:bodyPr/>
        <a:lstStyle/>
        <a:p>
          <a:endParaRPr lang="en-US"/>
        </a:p>
      </dgm:t>
    </dgm:pt>
  </dgm:ptLst>
  <dgm:cxnLst>
    <dgm:cxn modelId="{4573949C-A3E7-4716-9C3B-F250F6F4221B}" type="presOf" srcId="{AA80DC09-C48E-47A8-87A0-17321C25A30C}" destId="{18D659C8-BBAB-43A4-9109-8EAC3ADA99AE}" srcOrd="0" destOrd="0" presId="urn:microsoft.com/office/officeart/2005/8/layout/arrow2"/>
    <dgm:cxn modelId="{DCAAC7C4-91EB-4EAA-A1C9-5ABB93F6107F}" type="presOf" srcId="{4881B239-11F5-4AEF-9147-CFCF1FD7AC2C}" destId="{5044B7C7-D375-40A8-939A-3FD15B9BBB55}" srcOrd="0" destOrd="0" presId="urn:microsoft.com/office/officeart/2005/8/layout/arrow2"/>
    <dgm:cxn modelId="{8497A865-70BB-4452-A2E0-A6CC4AFA687D}" srcId="{AA80DC09-C48E-47A8-87A0-17321C25A30C}" destId="{4881B239-11F5-4AEF-9147-CFCF1FD7AC2C}" srcOrd="0" destOrd="0" parTransId="{F73B773A-733D-49B8-A783-A34D1EA75FD4}" sibTransId="{FFBD422A-1F6C-4FCC-A467-8B8331AC3EDB}"/>
    <dgm:cxn modelId="{762DEAE0-D725-4DCA-989B-B60D0F1DB561}" type="presOf" srcId="{2B064A84-9067-4073-A745-79952B0CE951}" destId="{C7941202-17C3-464A-9113-3F0CEC92E32C}" srcOrd="0" destOrd="0" presId="urn:microsoft.com/office/officeart/2005/8/layout/arrow2"/>
    <dgm:cxn modelId="{344BBFC0-B9B8-4F3E-8E5C-54D46A53475C}" srcId="{AA80DC09-C48E-47A8-87A0-17321C25A30C}" destId="{2B064A84-9067-4073-A745-79952B0CE951}" srcOrd="2" destOrd="0" parTransId="{1916A216-4FFD-4820-9A9E-59D2A6E9C22C}" sibTransId="{5113F950-ECEB-4B51-9558-274D47885E6F}"/>
    <dgm:cxn modelId="{7B989EBD-773F-4FB5-8E75-1BCA8424B02E}" srcId="{AA80DC09-C48E-47A8-87A0-17321C25A30C}" destId="{BDD97B34-3183-46A0-A13D-FFD946363E17}" srcOrd="1" destOrd="0" parTransId="{E29FB034-70B9-4B8B-95C2-D4E3F6EC54D1}" sibTransId="{C984470A-8733-4F72-8D5A-2B78C9040A03}"/>
    <dgm:cxn modelId="{B5E738AD-1194-4C14-B8DC-99257B1F877E}" type="presOf" srcId="{BDD97B34-3183-46A0-A13D-FFD946363E17}" destId="{AEBCD532-02C2-417F-9D0B-610446EA8E93}" srcOrd="0" destOrd="0" presId="urn:microsoft.com/office/officeart/2005/8/layout/arrow2"/>
    <dgm:cxn modelId="{52DF1D67-CC42-4770-992D-853D8CF0980C}" srcId="{AA80DC09-C48E-47A8-87A0-17321C25A30C}" destId="{FCBB1E1D-CB04-4993-9222-B04A3A21D03F}" srcOrd="3" destOrd="0" parTransId="{7517602E-6820-46B7-B500-66A43DFC5476}" sibTransId="{AC7C65D8-9D41-432C-A07F-1D5258794D83}"/>
    <dgm:cxn modelId="{C6706E1F-75C6-497F-9613-9F63C9E6901F}" type="presOf" srcId="{FCBB1E1D-CB04-4993-9222-B04A3A21D03F}" destId="{1E1D56EB-5332-4E69-BDB0-A8AAB7CE3B82}" srcOrd="0" destOrd="0" presId="urn:microsoft.com/office/officeart/2005/8/layout/arrow2"/>
    <dgm:cxn modelId="{C0DD6D06-8083-43CB-A363-456965D0565E}" type="presParOf" srcId="{18D659C8-BBAB-43A4-9109-8EAC3ADA99AE}" destId="{B700FA2F-8332-4022-80D3-A64DE614424E}" srcOrd="0" destOrd="0" presId="urn:microsoft.com/office/officeart/2005/8/layout/arrow2"/>
    <dgm:cxn modelId="{51173802-FAD2-43A7-ACEB-C218E654E62A}" type="presParOf" srcId="{18D659C8-BBAB-43A4-9109-8EAC3ADA99AE}" destId="{69825018-BE33-4A09-A839-4B17637EE65B}" srcOrd="1" destOrd="0" presId="urn:microsoft.com/office/officeart/2005/8/layout/arrow2"/>
    <dgm:cxn modelId="{3A0FF459-EF6C-4BE7-B13F-1FB16FF1A85E}" type="presParOf" srcId="{69825018-BE33-4A09-A839-4B17637EE65B}" destId="{7931299E-7948-4009-8BE5-FB58F2AB9563}" srcOrd="0" destOrd="0" presId="urn:microsoft.com/office/officeart/2005/8/layout/arrow2"/>
    <dgm:cxn modelId="{7091CA0C-B43D-4F7E-8C1B-7ADE824A6565}" type="presParOf" srcId="{69825018-BE33-4A09-A839-4B17637EE65B}" destId="{5044B7C7-D375-40A8-939A-3FD15B9BBB55}" srcOrd="1" destOrd="0" presId="urn:microsoft.com/office/officeart/2005/8/layout/arrow2"/>
    <dgm:cxn modelId="{B1BD6415-AFAF-46A2-AD44-6F544A049278}" type="presParOf" srcId="{69825018-BE33-4A09-A839-4B17637EE65B}" destId="{199C771E-40C6-439E-94FD-67775EEF3D6B}" srcOrd="2" destOrd="0" presId="urn:microsoft.com/office/officeart/2005/8/layout/arrow2"/>
    <dgm:cxn modelId="{CDEC4C19-C2AB-4D88-9603-A1DD8211400B}" type="presParOf" srcId="{69825018-BE33-4A09-A839-4B17637EE65B}" destId="{AEBCD532-02C2-417F-9D0B-610446EA8E93}" srcOrd="3" destOrd="0" presId="urn:microsoft.com/office/officeart/2005/8/layout/arrow2"/>
    <dgm:cxn modelId="{97E6EA7F-DA53-4ADF-87D4-CDF080456652}" type="presParOf" srcId="{69825018-BE33-4A09-A839-4B17637EE65B}" destId="{3666F275-1D1B-4068-A0BC-CEC2DE28B91E}" srcOrd="4" destOrd="0" presId="urn:microsoft.com/office/officeart/2005/8/layout/arrow2"/>
    <dgm:cxn modelId="{2A8463BA-C741-425F-9DCE-62C7FA54AFA5}" type="presParOf" srcId="{69825018-BE33-4A09-A839-4B17637EE65B}" destId="{C7941202-17C3-464A-9113-3F0CEC92E32C}" srcOrd="5" destOrd="0" presId="urn:microsoft.com/office/officeart/2005/8/layout/arrow2"/>
    <dgm:cxn modelId="{2ED7F337-F1CA-44D5-AB90-06C3AD139436}" type="presParOf" srcId="{69825018-BE33-4A09-A839-4B17637EE65B}" destId="{F695B761-0E61-4676-A6C6-1F7E163E9E0E}" srcOrd="6" destOrd="0" presId="urn:microsoft.com/office/officeart/2005/8/layout/arrow2"/>
    <dgm:cxn modelId="{DF2717FF-A6E1-450C-B3A8-244ADB0B6438}" type="presParOf" srcId="{69825018-BE33-4A09-A839-4B17637EE65B}" destId="{1E1D56EB-5332-4E69-BDB0-A8AAB7CE3B82}"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00FA2F-8332-4022-80D3-A64DE614424E}">
      <dsp:nvSpPr>
        <dsp:cNvPr id="0" name=""/>
        <dsp:cNvSpPr/>
      </dsp:nvSpPr>
      <dsp:spPr>
        <a:xfrm>
          <a:off x="685794" y="0"/>
          <a:ext cx="6781811" cy="3632200"/>
        </a:xfrm>
        <a:prstGeom prst="swooshArrow">
          <a:avLst>
            <a:gd name="adj1" fmla="val 25000"/>
            <a:gd name="adj2" fmla="val 25000"/>
          </a:avLst>
        </a:prstGeom>
        <a:solidFill>
          <a:srgbClr val="6996C8"/>
        </a:solidFill>
        <a:ln>
          <a:noFill/>
        </a:ln>
        <a:effectLst/>
      </dsp:spPr>
      <dsp:style>
        <a:lnRef idx="0">
          <a:scrgbClr r="0" g="0" b="0"/>
        </a:lnRef>
        <a:fillRef idx="1">
          <a:scrgbClr r="0" g="0" b="0"/>
        </a:fillRef>
        <a:effectRef idx="0">
          <a:scrgbClr r="0" g="0" b="0"/>
        </a:effectRef>
        <a:fontRef idx="minor"/>
      </dsp:style>
    </dsp:sp>
    <dsp:sp modelId="{7931299E-7948-4009-8BE5-FB58F2AB9563}">
      <dsp:nvSpPr>
        <dsp:cNvPr id="0" name=""/>
        <dsp:cNvSpPr/>
      </dsp:nvSpPr>
      <dsp:spPr>
        <a:xfrm>
          <a:off x="1743374" y="2700903"/>
          <a:ext cx="133664" cy="13366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44B7C7-D375-40A8-939A-3FD15B9BBB55}">
      <dsp:nvSpPr>
        <dsp:cNvPr id="0" name=""/>
        <dsp:cNvSpPr/>
      </dsp:nvSpPr>
      <dsp:spPr>
        <a:xfrm>
          <a:off x="1143000" y="3098800"/>
          <a:ext cx="993769" cy="33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26" tIns="0" rIns="0" bIns="0" numCol="1" spcCol="1270" anchor="t" anchorCtr="0">
          <a:noAutofit/>
        </a:bodyPr>
        <a:lstStyle/>
        <a:p>
          <a:pPr lvl="0" algn="l" defTabSz="800100">
            <a:lnSpc>
              <a:spcPct val="90000"/>
            </a:lnSpc>
            <a:spcBef>
              <a:spcPct val="0"/>
            </a:spcBef>
            <a:spcAft>
              <a:spcPct val="35000"/>
            </a:spcAft>
          </a:pPr>
          <a:r>
            <a:rPr lang="en-US" sz="1800" b="0" kern="1200" dirty="0" smtClean="0"/>
            <a:t>1900</a:t>
          </a:r>
          <a:endParaRPr lang="en-US" sz="1800" b="0" kern="1200" dirty="0"/>
        </a:p>
      </dsp:txBody>
      <dsp:txXfrm>
        <a:off x="1143000" y="3098800"/>
        <a:ext cx="993769" cy="333095"/>
      </dsp:txXfrm>
    </dsp:sp>
    <dsp:sp modelId="{199C771E-40C6-439E-94FD-67775EEF3D6B}">
      <dsp:nvSpPr>
        <dsp:cNvPr id="0" name=""/>
        <dsp:cNvSpPr/>
      </dsp:nvSpPr>
      <dsp:spPr>
        <a:xfrm>
          <a:off x="2687746" y="1856054"/>
          <a:ext cx="232460" cy="232460"/>
        </a:xfrm>
        <a:prstGeom prst="ellipse">
          <a:avLst/>
        </a:prstGeom>
        <a:solidFill>
          <a:srgbClr val="6996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BCD532-02C2-417F-9D0B-610446EA8E93}">
      <dsp:nvSpPr>
        <dsp:cNvPr id="0" name=""/>
        <dsp:cNvSpPr/>
      </dsp:nvSpPr>
      <dsp:spPr>
        <a:xfrm>
          <a:off x="2590794" y="2244701"/>
          <a:ext cx="1220419"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76" tIns="0" rIns="0" bIns="0" numCol="1" spcCol="1270" anchor="t" anchorCtr="0">
          <a:noAutofit/>
        </a:bodyPr>
        <a:lstStyle/>
        <a:p>
          <a:pPr lvl="0" algn="l" defTabSz="800100">
            <a:lnSpc>
              <a:spcPct val="90000"/>
            </a:lnSpc>
            <a:spcBef>
              <a:spcPct val="0"/>
            </a:spcBef>
            <a:spcAft>
              <a:spcPct val="35000"/>
            </a:spcAft>
          </a:pPr>
          <a:r>
            <a:rPr lang="en-US" sz="1800" b="0" kern="1200" dirty="0" smtClean="0"/>
            <a:t>1950</a:t>
          </a:r>
          <a:endParaRPr lang="en-US" sz="1800" b="0" kern="1200" dirty="0"/>
        </a:p>
      </dsp:txBody>
      <dsp:txXfrm>
        <a:off x="2590794" y="2244701"/>
        <a:ext cx="1220419" cy="1245849"/>
      </dsp:txXfrm>
    </dsp:sp>
    <dsp:sp modelId="{3666F275-1D1B-4068-A0BC-CEC2DE28B91E}">
      <dsp:nvSpPr>
        <dsp:cNvPr id="0" name=""/>
        <dsp:cNvSpPr/>
      </dsp:nvSpPr>
      <dsp:spPr>
        <a:xfrm>
          <a:off x="3893637" y="1233495"/>
          <a:ext cx="308010" cy="308010"/>
        </a:xfrm>
        <a:prstGeom prst="ellipse">
          <a:avLst/>
        </a:prstGeom>
        <a:solidFill>
          <a:srgbClr val="6996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941202-17C3-464A-9113-3F0CEC92E32C}">
      <dsp:nvSpPr>
        <dsp:cNvPr id="0" name=""/>
        <dsp:cNvSpPr/>
      </dsp:nvSpPr>
      <dsp:spPr>
        <a:xfrm>
          <a:off x="3962396" y="1736203"/>
          <a:ext cx="1220419" cy="167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08" tIns="0" rIns="0" bIns="0" numCol="1" spcCol="1270" anchor="t" anchorCtr="0">
          <a:noAutofit/>
        </a:bodyPr>
        <a:lstStyle/>
        <a:p>
          <a:pPr lvl="0" algn="l" defTabSz="800100">
            <a:lnSpc>
              <a:spcPct val="90000"/>
            </a:lnSpc>
            <a:spcBef>
              <a:spcPct val="0"/>
            </a:spcBef>
            <a:spcAft>
              <a:spcPct val="35000"/>
            </a:spcAft>
          </a:pPr>
          <a:r>
            <a:rPr lang="en-US" sz="1800" b="0" kern="1200" dirty="0" smtClean="0"/>
            <a:t>1980</a:t>
          </a:r>
          <a:endParaRPr lang="en-US" sz="1800" b="0" kern="1200" dirty="0"/>
        </a:p>
      </dsp:txBody>
      <dsp:txXfrm>
        <a:off x="3962396" y="1736203"/>
        <a:ext cx="1220419" cy="1678070"/>
      </dsp:txXfrm>
    </dsp:sp>
    <dsp:sp modelId="{F695B761-0E61-4676-A6C6-1F7E163E9E0E}">
      <dsp:nvSpPr>
        <dsp:cNvPr id="0" name=""/>
        <dsp:cNvSpPr/>
      </dsp:nvSpPr>
      <dsp:spPr>
        <a:xfrm>
          <a:off x="5207040" y="821603"/>
          <a:ext cx="412617" cy="412617"/>
        </a:xfrm>
        <a:prstGeom prst="ellipse">
          <a:avLst/>
        </a:prstGeom>
        <a:solidFill>
          <a:srgbClr val="6996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1D56EB-5332-4E69-BDB0-A8AAB7CE3B82}">
      <dsp:nvSpPr>
        <dsp:cNvPr id="0" name=""/>
        <dsp:cNvSpPr/>
      </dsp:nvSpPr>
      <dsp:spPr>
        <a:xfrm>
          <a:off x="5413349" y="1518273"/>
          <a:ext cx="1220419" cy="1754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38" tIns="0" rIns="0" bIns="0" numCol="1" spcCol="1270" anchor="t" anchorCtr="0">
          <a:noAutofit/>
        </a:bodyPr>
        <a:lstStyle/>
        <a:p>
          <a:pPr lvl="0" algn="l" defTabSz="800100">
            <a:lnSpc>
              <a:spcPct val="90000"/>
            </a:lnSpc>
            <a:spcBef>
              <a:spcPct val="0"/>
            </a:spcBef>
            <a:spcAft>
              <a:spcPct val="35000"/>
            </a:spcAft>
          </a:pPr>
          <a:r>
            <a:rPr lang="en-US" sz="1800" b="0" kern="1200" dirty="0" smtClean="0"/>
            <a:t>2020</a:t>
          </a:r>
          <a:endParaRPr lang="en-US" sz="1800" b="0" kern="1200" dirty="0"/>
        </a:p>
      </dsp:txBody>
      <dsp:txXfrm>
        <a:off x="5413349" y="1518273"/>
        <a:ext cx="1220419" cy="175435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b="0">
                <a:latin typeface="Siemens Sans" pitchFamily="2" charset="0"/>
                <a:cs typeface="Arial" pitchFamily="34" charset="0"/>
              </a:defRPr>
            </a:lvl1pPr>
          </a:lstStyle>
          <a:p>
            <a:pPr>
              <a:defRPr/>
            </a:pPr>
            <a:endParaRPr lang="en-US"/>
          </a:p>
        </p:txBody>
      </p:sp>
      <p:sp>
        <p:nvSpPr>
          <p:cNvPr id="17305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b="0">
                <a:latin typeface="Siemens Sans" pitchFamily="2" charset="0"/>
                <a:cs typeface="Arial" pitchFamily="34" charset="0"/>
              </a:defRPr>
            </a:lvl1pPr>
          </a:lstStyle>
          <a:p>
            <a:pPr>
              <a:defRPr/>
            </a:pPr>
            <a:endParaRPr lang="en-US"/>
          </a:p>
        </p:txBody>
      </p:sp>
      <p:sp>
        <p:nvSpPr>
          <p:cNvPr id="17306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b="0">
                <a:latin typeface="Siemens Sans" pitchFamily="2" charset="0"/>
                <a:cs typeface="Arial" pitchFamily="34" charset="0"/>
              </a:defRPr>
            </a:lvl1pPr>
          </a:lstStyle>
          <a:p>
            <a:pPr>
              <a:defRPr/>
            </a:pPr>
            <a:endParaRPr lang="en-US"/>
          </a:p>
        </p:txBody>
      </p:sp>
      <p:sp>
        <p:nvSpPr>
          <p:cNvPr id="17306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b="0">
                <a:latin typeface="Siemens Sans" pitchFamily="2" charset="0"/>
                <a:cs typeface="Arial" pitchFamily="34" charset="0"/>
              </a:defRPr>
            </a:lvl1pPr>
          </a:lstStyle>
          <a:p>
            <a:pPr>
              <a:defRPr/>
            </a:pPr>
            <a:fld id="{DEF16E3E-5CE2-4AB7-A5CC-AD895751B9F7}"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latin typeface="Siemens Sans" pitchFamily="2" charset="0"/>
                <a:cs typeface="Arial" pitchFamily="34"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latin typeface="Siemens Sans" pitchFamily="2" charset="0"/>
                <a:cs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701675" y="4414838"/>
            <a:ext cx="5607050" cy="41830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latin typeface="Siemens Sans" pitchFamily="2" charset="0"/>
                <a:cs typeface="Arial" pitchFamily="34"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latin typeface="Siemens Sans" pitchFamily="2" charset="0"/>
                <a:cs typeface="Arial" pitchFamily="34" charset="0"/>
              </a:defRPr>
            </a:lvl1pPr>
          </a:lstStyle>
          <a:p>
            <a:pPr>
              <a:defRPr/>
            </a:pPr>
            <a:fld id="{8BE18761-4983-4124-8570-B0AD6120C4D7}"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81100" y="696913"/>
            <a:ext cx="4648200" cy="3486150"/>
          </a:xfrm>
          <a:ln/>
        </p:spPr>
      </p:sp>
      <p:sp>
        <p:nvSpPr>
          <p:cNvPr id="47107" name="Notes Placeholder 2"/>
          <p:cNvSpPr>
            <a:spLocks noGrp="1"/>
          </p:cNvSpPr>
          <p:nvPr>
            <p:ph type="body" idx="1"/>
          </p:nvPr>
        </p:nvSpPr>
        <p:spPr>
          <a:xfrm>
            <a:off x="701675" y="4416425"/>
            <a:ext cx="5607050" cy="4183063"/>
          </a:xfrm>
          <a:noFill/>
          <a:ln/>
        </p:spPr>
        <p:txBody>
          <a:bodyPr lIns="93177" tIns="46589" rIns="93177" bIns="46589"/>
          <a:lstStyle/>
          <a:p>
            <a:pPr eaLnBrk="1" hangingPunct="1"/>
            <a:endParaRPr lang="en-US" smtClean="0"/>
          </a:p>
        </p:txBody>
      </p:sp>
      <p:sp>
        <p:nvSpPr>
          <p:cNvPr id="4710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3EC6C067-69AA-4761-BBA7-1090BC30FCCE}" type="slidenum">
              <a:rPr lang="en-US" sz="1200" b="0">
                <a:latin typeface="Calibri" pitchFamily="34" charset="0"/>
                <a:ea typeface="ＭＳ Ｐゴシック" pitchFamily="34" charset="-128"/>
              </a:rPr>
              <a:pPr algn="r" defTabSz="931863"/>
              <a:t>2</a:t>
            </a:fld>
            <a:endParaRPr lang="en-US" sz="1200" b="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81100" y="696913"/>
            <a:ext cx="4648200" cy="3486150"/>
          </a:xfrm>
          <a:ln/>
        </p:spPr>
      </p:sp>
      <p:sp>
        <p:nvSpPr>
          <p:cNvPr id="48131" name="Notes Placeholder 2"/>
          <p:cNvSpPr>
            <a:spLocks noGrp="1"/>
          </p:cNvSpPr>
          <p:nvPr>
            <p:ph type="body" idx="1"/>
          </p:nvPr>
        </p:nvSpPr>
        <p:spPr>
          <a:xfrm>
            <a:off x="701675" y="4416425"/>
            <a:ext cx="5607050" cy="4183063"/>
          </a:xfrm>
          <a:noFill/>
          <a:ln/>
        </p:spPr>
        <p:txBody>
          <a:bodyPr lIns="93177" tIns="46589" rIns="93177" bIns="46589"/>
          <a:lstStyle/>
          <a:p>
            <a:pPr eaLnBrk="1" hangingPunct="1"/>
            <a:endParaRPr lang="en-US" dirty="0" smtClean="0"/>
          </a:p>
        </p:txBody>
      </p:sp>
      <p:sp>
        <p:nvSpPr>
          <p:cNvPr id="4813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3679C563-56C7-43F7-BD31-18C8164720EE}" type="slidenum">
              <a:rPr lang="en-US" sz="1200" b="0">
                <a:latin typeface="Calibri" pitchFamily="34" charset="0"/>
              </a:rPr>
              <a:pPr algn="r" defTabSz="931863"/>
              <a:t>3</a:t>
            </a:fld>
            <a:endParaRPr lang="en-US" sz="1200" b="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652838" y="8747125"/>
            <a:ext cx="3355975" cy="547688"/>
          </a:xfrm>
          <a:prstGeom prst="rect">
            <a:avLst/>
          </a:prstGeom>
          <a:noFill/>
          <a:ln w="9525">
            <a:noFill/>
            <a:miter lim="800000"/>
            <a:headEnd/>
            <a:tailEnd/>
          </a:ln>
        </p:spPr>
        <p:txBody>
          <a:bodyPr lIns="140368" tIns="140368" rIns="140368" bIns="140368" anchor="b"/>
          <a:lstStyle/>
          <a:p>
            <a:pPr algn="r" defTabSz="890588"/>
            <a:r>
              <a:rPr lang="en-US" sz="900" b="0">
                <a:ea typeface="ＭＳ Ｐゴシック" pitchFamily="34" charset="-128"/>
              </a:rPr>
              <a:t>Memo </a:t>
            </a:r>
            <a:fld id="{8944E583-33A7-4CC0-BF0D-E4B1986EF532}" type="slidenum">
              <a:rPr lang="en-US" sz="900" b="0">
                <a:ea typeface="ＭＳ Ｐゴシック" pitchFamily="34" charset="-128"/>
              </a:rPr>
              <a:pPr algn="r" defTabSz="890588"/>
              <a:t>4</a:t>
            </a:fld>
            <a:endParaRPr lang="en-US" sz="900" b="0">
              <a:ea typeface="ＭＳ Ｐゴシック" pitchFamily="34" charset="-128"/>
            </a:endParaRPr>
          </a:p>
        </p:txBody>
      </p:sp>
      <p:sp>
        <p:nvSpPr>
          <p:cNvPr id="49155" name="Rectangle 2"/>
          <p:cNvSpPr>
            <a:spLocks noGrp="1" noRot="1" noChangeAspect="1" noChangeArrowheads="1" noTextEdit="1"/>
          </p:cNvSpPr>
          <p:nvPr>
            <p:ph type="sldImg"/>
          </p:nvPr>
        </p:nvSpPr>
        <p:spPr>
          <a:xfrm>
            <a:off x="1181100" y="695325"/>
            <a:ext cx="4648200" cy="3486150"/>
          </a:xfrm>
          <a:ln/>
        </p:spPr>
      </p:sp>
      <p:sp>
        <p:nvSpPr>
          <p:cNvPr id="49156" name="Rectangle 3"/>
          <p:cNvSpPr>
            <a:spLocks noGrp="1" noChangeArrowheads="1"/>
          </p:cNvSpPr>
          <p:nvPr>
            <p:ph type="body" idx="1"/>
          </p:nvPr>
        </p:nvSpPr>
        <p:spPr>
          <a:xfrm>
            <a:off x="266700" y="4648200"/>
            <a:ext cx="6477000" cy="3806825"/>
          </a:xfrm>
          <a:noFill/>
          <a:ln/>
        </p:spPr>
        <p:txBody>
          <a:bodyPr lIns="89134" tIns="44567" rIns="89134" bIns="44567"/>
          <a:lstStyle/>
          <a:p>
            <a:pPr eaLnBrk="1" hangingPunct="1">
              <a:lnSpc>
                <a:spcPct val="80000"/>
              </a:lnSpc>
              <a:buFontTx/>
              <a:buChar cha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68F6DD2-C563-41A3-AF05-FD841D2DE07C}" type="slidenum">
              <a:rPr lang="en-US" sz="1200" b="0">
                <a:ea typeface="ＭＳ Ｐゴシック" pitchFamily="34" charset="-128"/>
              </a:rPr>
              <a:pPr algn="r" defTabSz="931863"/>
              <a:t>6</a:t>
            </a:fld>
            <a:endParaRPr lang="en-US" sz="1200" b="0">
              <a:ea typeface="ＭＳ Ｐゴシック" pitchFamily="34" charset="-128"/>
            </a:endParaRPr>
          </a:p>
        </p:txBody>
      </p:sp>
      <p:sp>
        <p:nvSpPr>
          <p:cNvPr id="52227" name="Rectangle 2"/>
          <p:cNvSpPr>
            <a:spLocks noGrp="1" noRot="1" noChangeAspect="1" noChangeArrowheads="1" noTextEdit="1"/>
          </p:cNvSpPr>
          <p:nvPr>
            <p:ph type="sldImg"/>
          </p:nvPr>
        </p:nvSpPr>
        <p:spPr>
          <a:xfrm>
            <a:off x="1190625" y="696913"/>
            <a:ext cx="4648200" cy="3486150"/>
          </a:xfrm>
          <a:ln/>
        </p:spPr>
      </p:sp>
      <p:sp>
        <p:nvSpPr>
          <p:cNvPr id="52228" name="Rectangle 4"/>
          <p:cNvSpPr>
            <a:spLocks noGrp="1" noChangeArrowheads="1"/>
          </p:cNvSpPr>
          <p:nvPr>
            <p:ph type="body" idx="1"/>
          </p:nvPr>
        </p:nvSpPr>
        <p:spPr>
          <a:xfrm>
            <a:off x="701675" y="4421188"/>
            <a:ext cx="5607050" cy="4178300"/>
          </a:xfrm>
          <a:noFill/>
          <a:ln/>
        </p:spPr>
        <p:txBody>
          <a:bodyPr lIns="93177" tIns="46589" rIns="93177" bIns="46589"/>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Layers of grid capability need to be built up and supported. Starts from current infrastructure reliability designs and centralized approach. </a:t>
            </a:r>
          </a:p>
          <a:p>
            <a:pPr>
              <a:buFont typeface="Arial" pitchFamily="34" charset="0"/>
              <a:buChar char="•"/>
            </a:pPr>
            <a:r>
              <a:rPr lang="en-US" dirty="0" smtClean="0"/>
              <a:t>Efficiency is a large</a:t>
            </a:r>
            <a:r>
              <a:rPr lang="en-US" baseline="0" dirty="0" smtClean="0"/>
              <a:t> focus for most energy utilities. More automation, more sensors, faster location of problems, greater knowledge of delivery network conditions.</a:t>
            </a:r>
          </a:p>
          <a:p>
            <a:pPr>
              <a:buFont typeface="Arial" pitchFamily="34" charset="0"/>
              <a:buChar char="•"/>
            </a:pPr>
            <a:r>
              <a:rPr lang="en-US" baseline="0" dirty="0" smtClean="0"/>
              <a:t>Efficiency and reliability generally within existing utility business models and budgets. </a:t>
            </a:r>
          </a:p>
          <a:p>
            <a:pPr>
              <a:buFont typeface="Arial" pitchFamily="34" charset="0"/>
              <a:buChar char="•"/>
            </a:pPr>
            <a:r>
              <a:rPr lang="en-US" baseline="0" dirty="0" smtClean="0"/>
              <a:t>Sustainability brings in other stakeholders. Outside control and management of the utility but potentially significant impacts on the distribution grid. Suggests modifications in utility business model to account for design changes and shorter term investments. Some “modernization” could be funded by efficiency gains. First stages of decentralization forced by consumers reducing bills and becoming producers of energy. Not “dispatched” by utility, but obligation to serve when not there. Economies for consumer but difficult for utility participation.</a:t>
            </a:r>
          </a:p>
          <a:p>
            <a:pPr>
              <a:buFont typeface="Arial" pitchFamily="34" charset="0"/>
              <a:buChar char="•"/>
            </a:pPr>
            <a:r>
              <a:rPr lang="en-US" baseline="0" dirty="0" smtClean="0"/>
              <a:t>Resilience again increases stakeholders to take a community view, identify “critical” infrastructure, support with firm local generation, islanding capabilities, grid resynchronization, and coordinated utility dispatch/operations. </a:t>
            </a:r>
            <a:endParaRPr lang="en-US" dirty="0"/>
          </a:p>
        </p:txBody>
      </p:sp>
      <p:sp>
        <p:nvSpPr>
          <p:cNvPr id="4" name="Slide Number Placeholder 3"/>
          <p:cNvSpPr>
            <a:spLocks noGrp="1"/>
          </p:cNvSpPr>
          <p:nvPr>
            <p:ph type="sldNum" sz="quarter" idx="10"/>
          </p:nvPr>
        </p:nvSpPr>
        <p:spPr/>
        <p:txBody>
          <a:bodyPr/>
          <a:lstStyle/>
          <a:p>
            <a:pPr>
              <a:defRPr/>
            </a:pPr>
            <a:fld id="{8BE18761-4983-4124-8570-B0AD6120C4D7}" type="slidenum">
              <a:rPr lang="de-DE" smtClean="0">
                <a:solidFill>
                  <a:prstClr val="black"/>
                </a:solidFill>
              </a:rPr>
              <a:pPr>
                <a:defRPr/>
              </a:pPr>
              <a:t>7</a:t>
            </a:fld>
            <a:endParaRPr lang="de-D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9.xml"/><Relationship Id="rId7" Type="http://schemas.openxmlformats.org/officeDocument/2006/relationships/oleObject" Target="../embeddings/oleObject1.bin"/><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slideMaster" Target="../slideMasters/slideMaster6.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3.w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8"/>
          <p:cNvSpPr>
            <a:spLocks noGrp="1" noChangeArrowheads="1"/>
          </p:cNvSpPr>
          <p:nvPr>
            <p:ph type="ftr" sz="quarter" idx="10"/>
          </p:nvPr>
        </p:nvSpPr>
        <p:spPr>
          <a:ln/>
        </p:spPr>
        <p:txBody>
          <a:bodyPr/>
          <a:lstStyle>
            <a:lvl1pPr>
              <a:defRPr/>
            </a:lvl1pPr>
          </a:lstStyle>
          <a:p>
            <a:pPr>
              <a:defRPr/>
            </a:pPr>
            <a:r>
              <a:rPr lang="en-US"/>
              <a:t>Strictly Confidential</a:t>
            </a:r>
          </a:p>
        </p:txBody>
      </p:sp>
      <p:sp>
        <p:nvSpPr>
          <p:cNvPr id="4" name="Rectangle 169"/>
          <p:cNvSpPr>
            <a:spLocks noGrp="1" noChangeArrowheads="1"/>
          </p:cNvSpPr>
          <p:nvPr>
            <p:ph type="sldNum" sz="quarter" idx="11"/>
          </p:nvPr>
        </p:nvSpPr>
        <p:spPr>
          <a:ln/>
        </p:spPr>
        <p:txBody>
          <a:bodyPr/>
          <a:lstStyle>
            <a:lvl1pPr>
              <a:defRPr/>
            </a:lvl1pPr>
          </a:lstStyle>
          <a:p>
            <a:pPr>
              <a:defRPr/>
            </a:pPr>
            <a:r>
              <a:rPr lang="en-US"/>
              <a:t>Slide </a:t>
            </a:r>
            <a:fld id="{4EB88313-C277-4362-BA85-403028581D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9"/>
          <p:cNvSpPr>
            <a:spLocks noGrp="1" noChangeArrowheads="1"/>
          </p:cNvSpPr>
          <p:nvPr>
            <p:ph type="sldNum" sz="quarter" idx="10"/>
          </p:nvPr>
        </p:nvSpPr>
        <p:spPr>
          <a:ln/>
        </p:spPr>
        <p:txBody>
          <a:bodyPr/>
          <a:lstStyle>
            <a:lvl1pPr>
              <a:defRPr/>
            </a:lvl1pPr>
          </a:lstStyle>
          <a:p>
            <a:pPr>
              <a:defRPr/>
            </a:pPr>
            <a:r>
              <a:rPr lang="en-US"/>
              <a:t>Page </a:t>
            </a:r>
            <a:fld id="{8542E7E9-B0A1-4087-8F19-642BBD9380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9"/>
          <p:cNvSpPr>
            <a:spLocks noGrp="1" noChangeArrowheads="1"/>
          </p:cNvSpPr>
          <p:nvPr>
            <p:ph type="sldNum" sz="quarter" idx="10"/>
          </p:nvPr>
        </p:nvSpPr>
        <p:spPr>
          <a:ln/>
        </p:spPr>
        <p:txBody>
          <a:bodyPr/>
          <a:lstStyle>
            <a:lvl1pPr>
              <a:defRPr/>
            </a:lvl1pPr>
          </a:lstStyle>
          <a:p>
            <a:pPr>
              <a:defRPr/>
            </a:pPr>
            <a:r>
              <a:rPr lang="en-US"/>
              <a:t>Page </a:t>
            </a:r>
            <a:fld id="{62A47FC9-9790-483E-AF9F-00B5DFD7DFC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9"/>
          <p:cNvSpPr>
            <a:spLocks noGrp="1" noChangeArrowheads="1"/>
          </p:cNvSpPr>
          <p:nvPr>
            <p:ph type="sldNum" sz="quarter" idx="10"/>
          </p:nvPr>
        </p:nvSpPr>
        <p:spPr>
          <a:ln/>
        </p:spPr>
        <p:txBody>
          <a:bodyPr/>
          <a:lstStyle>
            <a:lvl1pPr>
              <a:defRPr/>
            </a:lvl1pPr>
          </a:lstStyle>
          <a:p>
            <a:pPr>
              <a:defRPr/>
            </a:pPr>
            <a:r>
              <a:rPr lang="en-US"/>
              <a:t>Page </a:t>
            </a:r>
            <a:fld id="{DA6733F9-39C9-4CF3-B7DD-332A720FC83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9"/>
          <p:cNvSpPr>
            <a:spLocks noGrp="1" noChangeArrowheads="1"/>
          </p:cNvSpPr>
          <p:nvPr>
            <p:ph type="sldNum" sz="quarter" idx="10"/>
          </p:nvPr>
        </p:nvSpPr>
        <p:spPr>
          <a:ln/>
        </p:spPr>
        <p:txBody>
          <a:bodyPr/>
          <a:lstStyle>
            <a:lvl1pPr>
              <a:defRPr/>
            </a:lvl1pPr>
          </a:lstStyle>
          <a:p>
            <a:pPr>
              <a:defRPr/>
            </a:pPr>
            <a:r>
              <a:rPr lang="en-US"/>
              <a:t>Page </a:t>
            </a:r>
            <a:fld id="{F9D4BA6F-3C51-404A-B8FB-31DC5F50FD3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9"/>
          <p:cNvSpPr>
            <a:spLocks noGrp="1" noChangeArrowheads="1"/>
          </p:cNvSpPr>
          <p:nvPr>
            <p:ph type="sldNum" sz="quarter" idx="10"/>
          </p:nvPr>
        </p:nvSpPr>
        <p:spPr>
          <a:ln/>
        </p:spPr>
        <p:txBody>
          <a:bodyPr/>
          <a:lstStyle>
            <a:lvl1pPr>
              <a:defRPr/>
            </a:lvl1pPr>
          </a:lstStyle>
          <a:p>
            <a:pPr>
              <a:defRPr/>
            </a:pPr>
            <a:r>
              <a:rPr lang="en-US"/>
              <a:t>Page </a:t>
            </a:r>
            <a:fld id="{A8D1CE8B-4872-47C0-B1B3-E3505D533FF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9"/>
          <p:cNvSpPr>
            <a:spLocks noGrp="1" noChangeArrowheads="1"/>
          </p:cNvSpPr>
          <p:nvPr>
            <p:ph type="sldNum" sz="quarter" idx="10"/>
          </p:nvPr>
        </p:nvSpPr>
        <p:spPr>
          <a:ln/>
        </p:spPr>
        <p:txBody>
          <a:bodyPr/>
          <a:lstStyle>
            <a:lvl1pPr>
              <a:defRPr/>
            </a:lvl1pPr>
          </a:lstStyle>
          <a:p>
            <a:pPr>
              <a:defRPr/>
            </a:pPr>
            <a:r>
              <a:rPr lang="en-US"/>
              <a:t>Page </a:t>
            </a:r>
            <a:fld id="{24145CF1-FD53-4385-96D8-E78EE8758A7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9"/>
          <p:cNvSpPr>
            <a:spLocks noGrp="1" noChangeArrowheads="1"/>
          </p:cNvSpPr>
          <p:nvPr>
            <p:ph type="sldNum" sz="quarter" idx="10"/>
          </p:nvPr>
        </p:nvSpPr>
        <p:spPr>
          <a:ln/>
        </p:spPr>
        <p:txBody>
          <a:bodyPr/>
          <a:lstStyle>
            <a:lvl1pPr>
              <a:defRPr/>
            </a:lvl1pPr>
          </a:lstStyle>
          <a:p>
            <a:pPr>
              <a:defRPr/>
            </a:pPr>
            <a:r>
              <a:rPr lang="en-US"/>
              <a:t>Page </a:t>
            </a:r>
            <a:fld id="{4207BE9B-B50D-4972-A799-0C52DB05CF8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9"/>
          <p:cNvSpPr>
            <a:spLocks noGrp="1" noChangeArrowheads="1"/>
          </p:cNvSpPr>
          <p:nvPr>
            <p:ph type="sldNum" sz="quarter" idx="10"/>
          </p:nvPr>
        </p:nvSpPr>
        <p:spPr>
          <a:ln/>
        </p:spPr>
        <p:txBody>
          <a:bodyPr/>
          <a:lstStyle>
            <a:lvl1pPr>
              <a:defRPr/>
            </a:lvl1pPr>
          </a:lstStyle>
          <a:p>
            <a:pPr>
              <a:defRPr/>
            </a:pPr>
            <a:r>
              <a:rPr lang="en-US"/>
              <a:t>Page </a:t>
            </a:r>
            <a:fld id="{05F58A67-B0AF-4328-91A9-200C9723AB7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9"/>
          <p:cNvSpPr>
            <a:spLocks noGrp="1" noChangeArrowheads="1"/>
          </p:cNvSpPr>
          <p:nvPr>
            <p:ph type="sldNum" sz="quarter" idx="10"/>
          </p:nvPr>
        </p:nvSpPr>
        <p:spPr>
          <a:ln/>
        </p:spPr>
        <p:txBody>
          <a:bodyPr/>
          <a:lstStyle>
            <a:lvl1pPr>
              <a:defRPr/>
            </a:lvl1pPr>
          </a:lstStyle>
          <a:p>
            <a:pPr>
              <a:defRPr/>
            </a:pPr>
            <a:r>
              <a:rPr lang="en-US"/>
              <a:t>Page </a:t>
            </a:r>
            <a:fld id="{DB095AAB-A499-408A-B72C-4B770C23C62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422F9CB0-DDE9-41D1-9D65-2A59535459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Rectangle 168"/>
          <p:cNvSpPr>
            <a:spLocks noGrp="1" noChangeArrowheads="1"/>
          </p:cNvSpPr>
          <p:nvPr>
            <p:ph type="ftr" sz="quarter" idx="10"/>
          </p:nvPr>
        </p:nvSpPr>
        <p:spPr/>
        <p:txBody>
          <a:bodyPr/>
          <a:lstStyle>
            <a:lvl1pPr>
              <a:defRPr/>
            </a:lvl1pPr>
          </a:lstStyle>
          <a:p>
            <a:pPr>
              <a:defRPr/>
            </a:pPr>
            <a:r>
              <a:rPr lang="en-US"/>
              <a:t>Strictly Confidential</a:t>
            </a:r>
          </a:p>
        </p:txBody>
      </p:sp>
      <p:sp>
        <p:nvSpPr>
          <p:cNvPr id="5" name="Rectangle 169"/>
          <p:cNvSpPr>
            <a:spLocks noGrp="1" noChangeArrowheads="1"/>
          </p:cNvSpPr>
          <p:nvPr>
            <p:ph type="sldNum" sz="quarter" idx="11"/>
          </p:nvPr>
        </p:nvSpPr>
        <p:spPr/>
        <p:txBody>
          <a:bodyPr/>
          <a:lstStyle>
            <a:lvl1pPr>
              <a:defRPr/>
            </a:lvl1pPr>
          </a:lstStyle>
          <a:p>
            <a:pPr>
              <a:defRPr/>
            </a:pPr>
            <a:r>
              <a:rPr lang="en-US"/>
              <a:t>Slide  </a:t>
            </a:r>
            <a:fld id="{74A3A132-0B2B-4C58-B7F2-3AC98D2888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DB0D61D5-9E21-44C2-A5C5-04A4DD6E276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25527CC3-85C9-4F25-92D4-B1B2007D20B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412875"/>
            <a:ext cx="4025900"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8050" y="1412875"/>
            <a:ext cx="4027488"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7"/>
          <p:cNvSpPr>
            <a:spLocks noGrp="1" noChangeArrowheads="1"/>
          </p:cNvSpPr>
          <p:nvPr>
            <p:ph type="dt" sz="half" idx="10"/>
          </p:nvPr>
        </p:nvSpPr>
        <p:spPr/>
        <p:txBody>
          <a:bodyPr/>
          <a:lstStyle>
            <a:lvl1pPr>
              <a:defRPr/>
            </a:lvl1pPr>
          </a:lstStyle>
          <a:p>
            <a:pPr>
              <a:defRPr/>
            </a:pPr>
            <a:endParaRPr lang="en-US"/>
          </a:p>
        </p:txBody>
      </p:sp>
      <p:sp>
        <p:nvSpPr>
          <p:cNvPr id="6" name="Rectangle 168"/>
          <p:cNvSpPr>
            <a:spLocks noGrp="1" noChangeArrowheads="1"/>
          </p:cNvSpPr>
          <p:nvPr>
            <p:ph type="ftr" sz="quarter" idx="11"/>
          </p:nvPr>
        </p:nvSpPr>
        <p:spPr/>
        <p:txBody>
          <a:bodyPr/>
          <a:lstStyle>
            <a:lvl1pPr>
              <a:defRPr/>
            </a:lvl1pPr>
          </a:lstStyle>
          <a:p>
            <a:pPr>
              <a:defRPr/>
            </a:pPr>
            <a:r>
              <a:rPr lang="en-US"/>
              <a:t>IC CC</a:t>
            </a:r>
          </a:p>
        </p:txBody>
      </p:sp>
      <p:sp>
        <p:nvSpPr>
          <p:cNvPr id="7" name="Foliennummernplatzhalter 5"/>
          <p:cNvSpPr>
            <a:spLocks noGrp="1"/>
          </p:cNvSpPr>
          <p:nvPr>
            <p:ph type="sldNum" sz="quarter" idx="12"/>
          </p:nvPr>
        </p:nvSpPr>
        <p:spPr/>
        <p:txBody>
          <a:bodyPr/>
          <a:lstStyle>
            <a:lvl1pPr>
              <a:defRPr/>
            </a:lvl1pPr>
          </a:lstStyle>
          <a:p>
            <a:pPr>
              <a:defRPr/>
            </a:pPr>
            <a:r>
              <a:rPr lang="en-US"/>
              <a:t>Page </a:t>
            </a:r>
            <a:fld id="{53FFCFE2-1144-45F4-9257-882B6650910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7"/>
          <p:cNvSpPr>
            <a:spLocks noGrp="1" noChangeArrowheads="1"/>
          </p:cNvSpPr>
          <p:nvPr>
            <p:ph type="dt" sz="half" idx="10"/>
          </p:nvPr>
        </p:nvSpPr>
        <p:spPr/>
        <p:txBody>
          <a:bodyPr/>
          <a:lstStyle>
            <a:lvl1pPr>
              <a:defRPr/>
            </a:lvl1pPr>
          </a:lstStyle>
          <a:p>
            <a:pPr>
              <a:defRPr/>
            </a:pPr>
            <a:endParaRPr lang="en-US"/>
          </a:p>
        </p:txBody>
      </p:sp>
      <p:sp>
        <p:nvSpPr>
          <p:cNvPr id="8" name="Rectangle 168"/>
          <p:cNvSpPr>
            <a:spLocks noGrp="1" noChangeArrowheads="1"/>
          </p:cNvSpPr>
          <p:nvPr>
            <p:ph type="ftr" sz="quarter" idx="11"/>
          </p:nvPr>
        </p:nvSpPr>
        <p:spPr/>
        <p:txBody>
          <a:bodyPr/>
          <a:lstStyle>
            <a:lvl1pPr>
              <a:defRPr/>
            </a:lvl1pPr>
          </a:lstStyle>
          <a:p>
            <a:pPr>
              <a:defRPr/>
            </a:pPr>
            <a:r>
              <a:rPr lang="en-US"/>
              <a:t>IC CC</a:t>
            </a:r>
          </a:p>
        </p:txBody>
      </p:sp>
      <p:sp>
        <p:nvSpPr>
          <p:cNvPr id="9" name="Foliennummernplatzhalter 5"/>
          <p:cNvSpPr>
            <a:spLocks noGrp="1"/>
          </p:cNvSpPr>
          <p:nvPr>
            <p:ph type="sldNum" sz="quarter" idx="12"/>
          </p:nvPr>
        </p:nvSpPr>
        <p:spPr/>
        <p:txBody>
          <a:bodyPr/>
          <a:lstStyle>
            <a:lvl1pPr>
              <a:defRPr/>
            </a:lvl1pPr>
          </a:lstStyle>
          <a:p>
            <a:pPr>
              <a:defRPr/>
            </a:pPr>
            <a:r>
              <a:rPr lang="en-US"/>
              <a:t>Page </a:t>
            </a:r>
            <a:fld id="{8540DBA9-60B1-4A14-9853-DE87EB4154E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7"/>
          <p:cNvSpPr>
            <a:spLocks noGrp="1" noChangeArrowheads="1"/>
          </p:cNvSpPr>
          <p:nvPr>
            <p:ph type="dt" sz="half" idx="10"/>
          </p:nvPr>
        </p:nvSpPr>
        <p:spPr/>
        <p:txBody>
          <a:bodyPr/>
          <a:lstStyle>
            <a:lvl1pPr>
              <a:defRPr/>
            </a:lvl1pPr>
          </a:lstStyle>
          <a:p>
            <a:pPr>
              <a:defRPr/>
            </a:pPr>
            <a:endParaRPr lang="en-US"/>
          </a:p>
        </p:txBody>
      </p:sp>
      <p:sp>
        <p:nvSpPr>
          <p:cNvPr id="4" name="Rectangle 168"/>
          <p:cNvSpPr>
            <a:spLocks noGrp="1" noChangeArrowheads="1"/>
          </p:cNvSpPr>
          <p:nvPr>
            <p:ph type="ftr" sz="quarter" idx="11"/>
          </p:nvPr>
        </p:nvSpPr>
        <p:spPr/>
        <p:txBody>
          <a:bodyPr/>
          <a:lstStyle>
            <a:lvl1pPr>
              <a:defRPr/>
            </a:lvl1pPr>
          </a:lstStyle>
          <a:p>
            <a:pPr>
              <a:defRPr/>
            </a:pPr>
            <a:r>
              <a:rPr lang="en-US"/>
              <a:t>IC CC</a:t>
            </a:r>
          </a:p>
        </p:txBody>
      </p:sp>
      <p:sp>
        <p:nvSpPr>
          <p:cNvPr id="5" name="Foliennummernplatzhalter 5"/>
          <p:cNvSpPr>
            <a:spLocks noGrp="1"/>
          </p:cNvSpPr>
          <p:nvPr>
            <p:ph type="sldNum" sz="quarter" idx="12"/>
          </p:nvPr>
        </p:nvSpPr>
        <p:spPr/>
        <p:txBody>
          <a:bodyPr/>
          <a:lstStyle>
            <a:lvl1pPr>
              <a:defRPr/>
            </a:lvl1pPr>
          </a:lstStyle>
          <a:p>
            <a:pPr>
              <a:defRPr/>
            </a:pPr>
            <a:r>
              <a:rPr lang="en-US"/>
              <a:t>Page </a:t>
            </a:r>
            <a:fld id="{2B47AD3C-4A05-44D5-97B6-F911A722F9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7"/>
          <p:cNvSpPr>
            <a:spLocks noGrp="1" noChangeArrowheads="1"/>
          </p:cNvSpPr>
          <p:nvPr>
            <p:ph type="dt" sz="half" idx="10"/>
          </p:nvPr>
        </p:nvSpPr>
        <p:spPr/>
        <p:txBody>
          <a:bodyPr/>
          <a:lstStyle>
            <a:lvl1pPr>
              <a:defRPr/>
            </a:lvl1pPr>
          </a:lstStyle>
          <a:p>
            <a:pPr>
              <a:defRPr/>
            </a:pPr>
            <a:endParaRPr lang="en-US"/>
          </a:p>
        </p:txBody>
      </p:sp>
      <p:sp>
        <p:nvSpPr>
          <p:cNvPr id="3" name="Rectangle 168"/>
          <p:cNvSpPr>
            <a:spLocks noGrp="1" noChangeArrowheads="1"/>
          </p:cNvSpPr>
          <p:nvPr>
            <p:ph type="ftr" sz="quarter" idx="11"/>
          </p:nvPr>
        </p:nvSpPr>
        <p:spPr/>
        <p:txBody>
          <a:bodyPr/>
          <a:lstStyle>
            <a:lvl1pPr>
              <a:defRPr/>
            </a:lvl1pPr>
          </a:lstStyle>
          <a:p>
            <a:pPr>
              <a:defRPr/>
            </a:pPr>
            <a:r>
              <a:rPr lang="en-US"/>
              <a:t>IC CC</a:t>
            </a:r>
          </a:p>
        </p:txBody>
      </p:sp>
      <p:sp>
        <p:nvSpPr>
          <p:cNvPr id="4" name="Foliennummernplatzhalter 5"/>
          <p:cNvSpPr>
            <a:spLocks noGrp="1"/>
          </p:cNvSpPr>
          <p:nvPr>
            <p:ph type="sldNum" sz="quarter" idx="12"/>
          </p:nvPr>
        </p:nvSpPr>
        <p:spPr/>
        <p:txBody>
          <a:bodyPr/>
          <a:lstStyle>
            <a:lvl1pPr>
              <a:defRPr/>
            </a:lvl1pPr>
          </a:lstStyle>
          <a:p>
            <a:pPr>
              <a:defRPr/>
            </a:pPr>
            <a:r>
              <a:rPr lang="en-US"/>
              <a:t>Page </a:t>
            </a:r>
            <a:fld id="{ACFDE447-9A6F-40EA-B63F-3BC3A57BBAB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7"/>
          <p:cNvSpPr>
            <a:spLocks noGrp="1" noChangeArrowheads="1"/>
          </p:cNvSpPr>
          <p:nvPr>
            <p:ph type="dt" sz="half" idx="10"/>
          </p:nvPr>
        </p:nvSpPr>
        <p:spPr/>
        <p:txBody>
          <a:bodyPr/>
          <a:lstStyle>
            <a:lvl1pPr>
              <a:defRPr/>
            </a:lvl1pPr>
          </a:lstStyle>
          <a:p>
            <a:pPr>
              <a:defRPr/>
            </a:pPr>
            <a:endParaRPr lang="en-US"/>
          </a:p>
        </p:txBody>
      </p:sp>
      <p:sp>
        <p:nvSpPr>
          <p:cNvPr id="6" name="Rectangle 168"/>
          <p:cNvSpPr>
            <a:spLocks noGrp="1" noChangeArrowheads="1"/>
          </p:cNvSpPr>
          <p:nvPr>
            <p:ph type="ftr" sz="quarter" idx="11"/>
          </p:nvPr>
        </p:nvSpPr>
        <p:spPr/>
        <p:txBody>
          <a:bodyPr/>
          <a:lstStyle>
            <a:lvl1pPr>
              <a:defRPr/>
            </a:lvl1pPr>
          </a:lstStyle>
          <a:p>
            <a:pPr>
              <a:defRPr/>
            </a:pPr>
            <a:r>
              <a:rPr lang="en-US"/>
              <a:t>IC CC</a:t>
            </a:r>
          </a:p>
        </p:txBody>
      </p:sp>
      <p:sp>
        <p:nvSpPr>
          <p:cNvPr id="7" name="Foliennummernplatzhalter 5"/>
          <p:cNvSpPr>
            <a:spLocks noGrp="1"/>
          </p:cNvSpPr>
          <p:nvPr>
            <p:ph type="sldNum" sz="quarter" idx="12"/>
          </p:nvPr>
        </p:nvSpPr>
        <p:spPr/>
        <p:txBody>
          <a:bodyPr/>
          <a:lstStyle>
            <a:lvl1pPr>
              <a:defRPr/>
            </a:lvl1pPr>
          </a:lstStyle>
          <a:p>
            <a:pPr>
              <a:defRPr/>
            </a:pPr>
            <a:r>
              <a:rPr lang="en-US"/>
              <a:t>Page </a:t>
            </a:r>
            <a:fld id="{511370F4-C685-4CF0-9067-4DB186A6B72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7"/>
          <p:cNvSpPr>
            <a:spLocks noGrp="1" noChangeArrowheads="1"/>
          </p:cNvSpPr>
          <p:nvPr>
            <p:ph type="dt" sz="half" idx="10"/>
          </p:nvPr>
        </p:nvSpPr>
        <p:spPr/>
        <p:txBody>
          <a:bodyPr/>
          <a:lstStyle>
            <a:lvl1pPr>
              <a:defRPr/>
            </a:lvl1pPr>
          </a:lstStyle>
          <a:p>
            <a:pPr>
              <a:defRPr/>
            </a:pPr>
            <a:endParaRPr lang="en-US"/>
          </a:p>
        </p:txBody>
      </p:sp>
      <p:sp>
        <p:nvSpPr>
          <p:cNvPr id="6" name="Rectangle 168"/>
          <p:cNvSpPr>
            <a:spLocks noGrp="1" noChangeArrowheads="1"/>
          </p:cNvSpPr>
          <p:nvPr>
            <p:ph type="ftr" sz="quarter" idx="11"/>
          </p:nvPr>
        </p:nvSpPr>
        <p:spPr/>
        <p:txBody>
          <a:bodyPr/>
          <a:lstStyle>
            <a:lvl1pPr>
              <a:defRPr/>
            </a:lvl1pPr>
          </a:lstStyle>
          <a:p>
            <a:pPr>
              <a:defRPr/>
            </a:pPr>
            <a:r>
              <a:rPr lang="en-US"/>
              <a:t>IC CC</a:t>
            </a:r>
          </a:p>
        </p:txBody>
      </p:sp>
      <p:sp>
        <p:nvSpPr>
          <p:cNvPr id="7" name="Foliennummernplatzhalter 5"/>
          <p:cNvSpPr>
            <a:spLocks noGrp="1"/>
          </p:cNvSpPr>
          <p:nvPr>
            <p:ph type="sldNum" sz="quarter" idx="12"/>
          </p:nvPr>
        </p:nvSpPr>
        <p:spPr/>
        <p:txBody>
          <a:bodyPr/>
          <a:lstStyle>
            <a:lvl1pPr>
              <a:defRPr/>
            </a:lvl1pPr>
          </a:lstStyle>
          <a:p>
            <a:pPr>
              <a:defRPr/>
            </a:pPr>
            <a:r>
              <a:rPr lang="en-US"/>
              <a:t>Page </a:t>
            </a:r>
            <a:fld id="{6E979EF9-06E1-4CB6-BEDD-07AF1CF64EE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E4C20161-A5D3-4090-9179-2C2D5A65E80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62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62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E5ED72A7-78CB-450A-A8FC-E9452D6094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8"/>
          <p:cNvSpPr>
            <a:spLocks noGrp="1" noChangeArrowheads="1"/>
          </p:cNvSpPr>
          <p:nvPr>
            <p:ph type="ftr" sz="quarter" idx="10"/>
          </p:nvPr>
        </p:nvSpPr>
        <p:spPr>
          <a:ln/>
        </p:spPr>
        <p:txBody>
          <a:bodyPr/>
          <a:lstStyle>
            <a:lvl1pPr>
              <a:defRPr/>
            </a:lvl1pPr>
          </a:lstStyle>
          <a:p>
            <a:pPr>
              <a:defRPr/>
            </a:pPr>
            <a:r>
              <a:rPr lang="en-US"/>
              <a:t>Strictly Confidential</a:t>
            </a:r>
          </a:p>
        </p:txBody>
      </p:sp>
      <p:sp>
        <p:nvSpPr>
          <p:cNvPr id="5" name="Rectangle 169"/>
          <p:cNvSpPr>
            <a:spLocks noGrp="1" noChangeArrowheads="1"/>
          </p:cNvSpPr>
          <p:nvPr>
            <p:ph type="sldNum" sz="quarter" idx="11"/>
          </p:nvPr>
        </p:nvSpPr>
        <p:spPr>
          <a:ln/>
        </p:spPr>
        <p:txBody>
          <a:bodyPr/>
          <a:lstStyle>
            <a:lvl1pPr>
              <a:defRPr/>
            </a:lvl1pPr>
          </a:lstStyle>
          <a:p>
            <a:pPr>
              <a:defRPr/>
            </a:pPr>
            <a:r>
              <a:rPr lang="en-US"/>
              <a:t>Slide </a:t>
            </a:r>
            <a:fld id="{96085FB0-A509-418E-90A8-FCA30B6256D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7"/>
          <p:cNvSpPr>
            <a:spLocks noGrp="1" noChangeArrowheads="1"/>
          </p:cNvSpPr>
          <p:nvPr>
            <p:ph type="dt" sz="half" idx="10"/>
          </p:nvPr>
        </p:nvSpPr>
        <p:spPr/>
        <p:txBody>
          <a:bodyPr/>
          <a:lstStyle>
            <a:lvl1pPr>
              <a:defRPr/>
            </a:lvl1pPr>
          </a:lstStyle>
          <a:p>
            <a:pPr>
              <a:defRPr/>
            </a:pPr>
            <a:fld id="{249C5C22-E870-4D8E-82BF-2B3136C77555}" type="datetimeFigureOut">
              <a:rPr lang="en-US"/>
              <a:pPr>
                <a:defRPr/>
              </a:pPr>
              <a:t>10/19/2014</a:t>
            </a:fld>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2B7863F5-F295-4DFA-8521-EAFE71CAA3F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fld id="{1E9A3DF6-733D-443E-909D-DD386330A1EE}" type="datetimeFigureOut">
              <a:rPr lang="en-US"/>
              <a:pPr>
                <a:defRPr/>
              </a:pPr>
              <a:t>10/19/2014</a:t>
            </a:fld>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FE6732BE-827B-41B3-8160-1AD51C834FD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7"/>
          <p:cNvSpPr>
            <a:spLocks noGrp="1" noChangeArrowheads="1"/>
          </p:cNvSpPr>
          <p:nvPr>
            <p:ph type="dt" sz="half" idx="10"/>
          </p:nvPr>
        </p:nvSpPr>
        <p:spPr/>
        <p:txBody>
          <a:bodyPr/>
          <a:lstStyle>
            <a:lvl1pPr>
              <a:defRPr/>
            </a:lvl1pPr>
          </a:lstStyle>
          <a:p>
            <a:pPr>
              <a:defRPr/>
            </a:pPr>
            <a:fld id="{58A213A1-129D-4DF8-BF04-51C7D3351599}" type="datetimeFigureOut">
              <a:rPr lang="en-US"/>
              <a:pPr>
                <a:defRPr/>
              </a:pPr>
              <a:t>10/19/2014</a:t>
            </a:fld>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00CB4533-0251-4A9E-88A7-73412308EBD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412875"/>
            <a:ext cx="4025900"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8050" y="1412875"/>
            <a:ext cx="4027488"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7"/>
          <p:cNvSpPr>
            <a:spLocks noGrp="1" noChangeArrowheads="1"/>
          </p:cNvSpPr>
          <p:nvPr>
            <p:ph type="dt" sz="half" idx="10"/>
          </p:nvPr>
        </p:nvSpPr>
        <p:spPr/>
        <p:txBody>
          <a:bodyPr/>
          <a:lstStyle>
            <a:lvl1pPr>
              <a:defRPr/>
            </a:lvl1pPr>
          </a:lstStyle>
          <a:p>
            <a:pPr>
              <a:defRPr/>
            </a:pPr>
            <a:fld id="{C6ECBFF9-6085-49C4-A079-AA30ED65F256}" type="datetimeFigureOut">
              <a:rPr lang="en-US"/>
              <a:pPr>
                <a:defRPr/>
              </a:pPr>
              <a:t>10/19/2014</a:t>
            </a:fld>
            <a:endParaRPr lang="en-US"/>
          </a:p>
        </p:txBody>
      </p:sp>
      <p:sp>
        <p:nvSpPr>
          <p:cNvPr id="6" name="Rectangle 168"/>
          <p:cNvSpPr>
            <a:spLocks noGrp="1" noChangeArrowheads="1"/>
          </p:cNvSpPr>
          <p:nvPr>
            <p:ph type="ftr" sz="quarter" idx="11"/>
          </p:nvPr>
        </p:nvSpPr>
        <p:spPr/>
        <p:txBody>
          <a:bodyPr/>
          <a:lstStyle>
            <a:lvl1pPr>
              <a:defRPr/>
            </a:lvl1pPr>
          </a:lstStyle>
          <a:p>
            <a:pPr>
              <a:defRPr/>
            </a:pPr>
            <a:r>
              <a:rPr lang="en-US"/>
              <a:t>IC CC</a:t>
            </a:r>
          </a:p>
        </p:txBody>
      </p:sp>
      <p:sp>
        <p:nvSpPr>
          <p:cNvPr id="7" name="Foliennummernplatzhalter 5"/>
          <p:cNvSpPr>
            <a:spLocks noGrp="1"/>
          </p:cNvSpPr>
          <p:nvPr>
            <p:ph type="sldNum" sz="quarter" idx="12"/>
          </p:nvPr>
        </p:nvSpPr>
        <p:spPr/>
        <p:txBody>
          <a:bodyPr/>
          <a:lstStyle>
            <a:lvl1pPr>
              <a:defRPr/>
            </a:lvl1pPr>
          </a:lstStyle>
          <a:p>
            <a:pPr>
              <a:defRPr/>
            </a:pPr>
            <a:r>
              <a:rPr lang="en-US"/>
              <a:t>Page </a:t>
            </a:r>
            <a:fld id="{BFFC99A3-C2C6-4E2C-A35E-2FDC7211F03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7"/>
          <p:cNvSpPr>
            <a:spLocks noGrp="1" noChangeArrowheads="1"/>
          </p:cNvSpPr>
          <p:nvPr>
            <p:ph type="dt" sz="half" idx="10"/>
          </p:nvPr>
        </p:nvSpPr>
        <p:spPr/>
        <p:txBody>
          <a:bodyPr/>
          <a:lstStyle>
            <a:lvl1pPr>
              <a:defRPr/>
            </a:lvl1pPr>
          </a:lstStyle>
          <a:p>
            <a:pPr>
              <a:defRPr/>
            </a:pPr>
            <a:fld id="{A9747ABE-B60D-4740-9FFC-9B53F25CEE67}" type="datetimeFigureOut">
              <a:rPr lang="en-US"/>
              <a:pPr>
                <a:defRPr/>
              </a:pPr>
              <a:t>10/19/2014</a:t>
            </a:fld>
            <a:endParaRPr lang="en-US"/>
          </a:p>
        </p:txBody>
      </p:sp>
      <p:sp>
        <p:nvSpPr>
          <p:cNvPr id="8" name="Rectangle 168"/>
          <p:cNvSpPr>
            <a:spLocks noGrp="1" noChangeArrowheads="1"/>
          </p:cNvSpPr>
          <p:nvPr>
            <p:ph type="ftr" sz="quarter" idx="11"/>
          </p:nvPr>
        </p:nvSpPr>
        <p:spPr/>
        <p:txBody>
          <a:bodyPr/>
          <a:lstStyle>
            <a:lvl1pPr>
              <a:defRPr/>
            </a:lvl1pPr>
          </a:lstStyle>
          <a:p>
            <a:pPr>
              <a:defRPr/>
            </a:pPr>
            <a:r>
              <a:rPr lang="en-US"/>
              <a:t>IC CC</a:t>
            </a:r>
          </a:p>
        </p:txBody>
      </p:sp>
      <p:sp>
        <p:nvSpPr>
          <p:cNvPr id="9" name="Foliennummernplatzhalter 5"/>
          <p:cNvSpPr>
            <a:spLocks noGrp="1"/>
          </p:cNvSpPr>
          <p:nvPr>
            <p:ph type="sldNum" sz="quarter" idx="12"/>
          </p:nvPr>
        </p:nvSpPr>
        <p:spPr/>
        <p:txBody>
          <a:bodyPr/>
          <a:lstStyle>
            <a:lvl1pPr>
              <a:defRPr/>
            </a:lvl1pPr>
          </a:lstStyle>
          <a:p>
            <a:pPr>
              <a:defRPr/>
            </a:pPr>
            <a:r>
              <a:rPr lang="en-US"/>
              <a:t>Page </a:t>
            </a:r>
            <a:fld id="{EFABB33E-BE26-45E3-99D5-33B38BB648F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7"/>
          <p:cNvSpPr>
            <a:spLocks noGrp="1" noChangeArrowheads="1"/>
          </p:cNvSpPr>
          <p:nvPr>
            <p:ph type="dt" sz="half" idx="10"/>
          </p:nvPr>
        </p:nvSpPr>
        <p:spPr/>
        <p:txBody>
          <a:bodyPr/>
          <a:lstStyle>
            <a:lvl1pPr>
              <a:defRPr/>
            </a:lvl1pPr>
          </a:lstStyle>
          <a:p>
            <a:pPr>
              <a:defRPr/>
            </a:pPr>
            <a:fld id="{CE6FD6E4-F56B-44D4-9E86-E0CAD1223AB3}" type="datetimeFigureOut">
              <a:rPr lang="en-US"/>
              <a:pPr>
                <a:defRPr/>
              </a:pPr>
              <a:t>10/19/2014</a:t>
            </a:fld>
            <a:endParaRPr lang="en-US"/>
          </a:p>
        </p:txBody>
      </p:sp>
      <p:sp>
        <p:nvSpPr>
          <p:cNvPr id="4" name="Rectangle 168"/>
          <p:cNvSpPr>
            <a:spLocks noGrp="1" noChangeArrowheads="1"/>
          </p:cNvSpPr>
          <p:nvPr>
            <p:ph type="ftr" sz="quarter" idx="11"/>
          </p:nvPr>
        </p:nvSpPr>
        <p:spPr/>
        <p:txBody>
          <a:bodyPr/>
          <a:lstStyle>
            <a:lvl1pPr>
              <a:defRPr/>
            </a:lvl1pPr>
          </a:lstStyle>
          <a:p>
            <a:pPr>
              <a:defRPr/>
            </a:pPr>
            <a:r>
              <a:rPr lang="en-US"/>
              <a:t>IC CC</a:t>
            </a:r>
          </a:p>
        </p:txBody>
      </p:sp>
      <p:sp>
        <p:nvSpPr>
          <p:cNvPr id="5" name="Foliennummernplatzhalter 5"/>
          <p:cNvSpPr>
            <a:spLocks noGrp="1"/>
          </p:cNvSpPr>
          <p:nvPr>
            <p:ph type="sldNum" sz="quarter" idx="12"/>
          </p:nvPr>
        </p:nvSpPr>
        <p:spPr/>
        <p:txBody>
          <a:bodyPr/>
          <a:lstStyle>
            <a:lvl1pPr>
              <a:defRPr/>
            </a:lvl1pPr>
          </a:lstStyle>
          <a:p>
            <a:pPr>
              <a:defRPr/>
            </a:pPr>
            <a:r>
              <a:rPr lang="en-US"/>
              <a:t>Page </a:t>
            </a:r>
            <a:fld id="{0EFB6E9D-78AF-4180-BEF0-7FA45F60371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7"/>
          <p:cNvSpPr>
            <a:spLocks noGrp="1" noChangeArrowheads="1"/>
          </p:cNvSpPr>
          <p:nvPr>
            <p:ph type="dt" sz="half" idx="10"/>
          </p:nvPr>
        </p:nvSpPr>
        <p:spPr/>
        <p:txBody>
          <a:bodyPr/>
          <a:lstStyle>
            <a:lvl1pPr>
              <a:defRPr/>
            </a:lvl1pPr>
          </a:lstStyle>
          <a:p>
            <a:pPr>
              <a:defRPr/>
            </a:pPr>
            <a:fld id="{E0F8401A-BE39-460F-8EE0-590F4E8BE508}" type="datetimeFigureOut">
              <a:rPr lang="en-US"/>
              <a:pPr>
                <a:defRPr/>
              </a:pPr>
              <a:t>10/19/2014</a:t>
            </a:fld>
            <a:endParaRPr lang="en-US"/>
          </a:p>
        </p:txBody>
      </p:sp>
      <p:sp>
        <p:nvSpPr>
          <p:cNvPr id="3" name="Rectangle 168"/>
          <p:cNvSpPr>
            <a:spLocks noGrp="1" noChangeArrowheads="1"/>
          </p:cNvSpPr>
          <p:nvPr>
            <p:ph type="ftr" sz="quarter" idx="11"/>
          </p:nvPr>
        </p:nvSpPr>
        <p:spPr/>
        <p:txBody>
          <a:bodyPr/>
          <a:lstStyle>
            <a:lvl1pPr>
              <a:defRPr/>
            </a:lvl1pPr>
          </a:lstStyle>
          <a:p>
            <a:pPr>
              <a:defRPr/>
            </a:pPr>
            <a:r>
              <a:rPr lang="en-US"/>
              <a:t>IC CC</a:t>
            </a:r>
          </a:p>
        </p:txBody>
      </p:sp>
      <p:sp>
        <p:nvSpPr>
          <p:cNvPr id="4" name="Foliennummernplatzhalter 5"/>
          <p:cNvSpPr>
            <a:spLocks noGrp="1"/>
          </p:cNvSpPr>
          <p:nvPr>
            <p:ph type="sldNum" sz="quarter" idx="12"/>
          </p:nvPr>
        </p:nvSpPr>
        <p:spPr/>
        <p:txBody>
          <a:bodyPr/>
          <a:lstStyle>
            <a:lvl1pPr>
              <a:defRPr/>
            </a:lvl1pPr>
          </a:lstStyle>
          <a:p>
            <a:pPr>
              <a:defRPr/>
            </a:pPr>
            <a:r>
              <a:rPr lang="en-US"/>
              <a:t>Page </a:t>
            </a:r>
            <a:fld id="{3EBE1927-1CF2-4AF5-ADCF-8D5AB6E90A9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7"/>
          <p:cNvSpPr>
            <a:spLocks noGrp="1" noChangeArrowheads="1"/>
          </p:cNvSpPr>
          <p:nvPr>
            <p:ph type="dt" sz="half" idx="10"/>
          </p:nvPr>
        </p:nvSpPr>
        <p:spPr/>
        <p:txBody>
          <a:bodyPr/>
          <a:lstStyle>
            <a:lvl1pPr>
              <a:defRPr/>
            </a:lvl1pPr>
          </a:lstStyle>
          <a:p>
            <a:pPr>
              <a:defRPr/>
            </a:pPr>
            <a:fld id="{0FCBF2ED-6E58-4FF3-8BD5-FE80433DED5A}" type="datetimeFigureOut">
              <a:rPr lang="en-US"/>
              <a:pPr>
                <a:defRPr/>
              </a:pPr>
              <a:t>10/19/2014</a:t>
            </a:fld>
            <a:endParaRPr lang="en-US"/>
          </a:p>
        </p:txBody>
      </p:sp>
      <p:sp>
        <p:nvSpPr>
          <p:cNvPr id="6" name="Rectangle 168"/>
          <p:cNvSpPr>
            <a:spLocks noGrp="1" noChangeArrowheads="1"/>
          </p:cNvSpPr>
          <p:nvPr>
            <p:ph type="ftr" sz="quarter" idx="11"/>
          </p:nvPr>
        </p:nvSpPr>
        <p:spPr/>
        <p:txBody>
          <a:bodyPr/>
          <a:lstStyle>
            <a:lvl1pPr>
              <a:defRPr/>
            </a:lvl1pPr>
          </a:lstStyle>
          <a:p>
            <a:pPr>
              <a:defRPr/>
            </a:pPr>
            <a:r>
              <a:rPr lang="en-US"/>
              <a:t>IC CC</a:t>
            </a:r>
          </a:p>
        </p:txBody>
      </p:sp>
      <p:sp>
        <p:nvSpPr>
          <p:cNvPr id="7" name="Foliennummernplatzhalter 5"/>
          <p:cNvSpPr>
            <a:spLocks noGrp="1"/>
          </p:cNvSpPr>
          <p:nvPr>
            <p:ph type="sldNum" sz="quarter" idx="12"/>
          </p:nvPr>
        </p:nvSpPr>
        <p:spPr/>
        <p:txBody>
          <a:bodyPr/>
          <a:lstStyle>
            <a:lvl1pPr>
              <a:defRPr/>
            </a:lvl1pPr>
          </a:lstStyle>
          <a:p>
            <a:pPr>
              <a:defRPr/>
            </a:pPr>
            <a:r>
              <a:rPr lang="en-US"/>
              <a:t>Page </a:t>
            </a:r>
            <a:fld id="{B0A80824-07B7-4B5B-AF38-F71D79C22F2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7"/>
          <p:cNvSpPr>
            <a:spLocks noGrp="1" noChangeArrowheads="1"/>
          </p:cNvSpPr>
          <p:nvPr>
            <p:ph type="dt" sz="half" idx="10"/>
          </p:nvPr>
        </p:nvSpPr>
        <p:spPr/>
        <p:txBody>
          <a:bodyPr/>
          <a:lstStyle>
            <a:lvl1pPr>
              <a:defRPr/>
            </a:lvl1pPr>
          </a:lstStyle>
          <a:p>
            <a:pPr>
              <a:defRPr/>
            </a:pPr>
            <a:fld id="{CAC85272-90AE-4714-9AC4-CA893A716408}" type="datetimeFigureOut">
              <a:rPr lang="en-US"/>
              <a:pPr>
                <a:defRPr/>
              </a:pPr>
              <a:t>10/19/2014</a:t>
            </a:fld>
            <a:endParaRPr lang="en-US"/>
          </a:p>
        </p:txBody>
      </p:sp>
      <p:sp>
        <p:nvSpPr>
          <p:cNvPr id="6" name="Rectangle 168"/>
          <p:cNvSpPr>
            <a:spLocks noGrp="1" noChangeArrowheads="1"/>
          </p:cNvSpPr>
          <p:nvPr>
            <p:ph type="ftr" sz="quarter" idx="11"/>
          </p:nvPr>
        </p:nvSpPr>
        <p:spPr/>
        <p:txBody>
          <a:bodyPr/>
          <a:lstStyle>
            <a:lvl1pPr>
              <a:defRPr/>
            </a:lvl1pPr>
          </a:lstStyle>
          <a:p>
            <a:pPr>
              <a:defRPr/>
            </a:pPr>
            <a:r>
              <a:rPr lang="en-US"/>
              <a:t>IC CC</a:t>
            </a:r>
          </a:p>
        </p:txBody>
      </p:sp>
      <p:sp>
        <p:nvSpPr>
          <p:cNvPr id="7" name="Foliennummernplatzhalter 5"/>
          <p:cNvSpPr>
            <a:spLocks noGrp="1"/>
          </p:cNvSpPr>
          <p:nvPr>
            <p:ph type="sldNum" sz="quarter" idx="12"/>
          </p:nvPr>
        </p:nvSpPr>
        <p:spPr/>
        <p:txBody>
          <a:bodyPr/>
          <a:lstStyle>
            <a:lvl1pPr>
              <a:defRPr/>
            </a:lvl1pPr>
          </a:lstStyle>
          <a:p>
            <a:pPr>
              <a:defRPr/>
            </a:pPr>
            <a:r>
              <a:rPr lang="en-US"/>
              <a:t>Page </a:t>
            </a:r>
            <a:fld id="{CCE89A5D-2639-4169-B055-166CCDAAD84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fld id="{4A14415C-55C9-4395-855F-E3F9AEED6412}" type="datetimeFigureOut">
              <a:rPr lang="en-US"/>
              <a:pPr>
                <a:defRPr/>
              </a:pPr>
              <a:t>10/19/2014</a:t>
            </a:fld>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1B553F2A-79F3-4E1C-A7DB-899D789D1B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9750" y="1590675"/>
            <a:ext cx="4027488" cy="4681538"/>
          </a:xfrm>
        </p:spPr>
        <p:txBody>
          <a:bodyPr/>
          <a:lstStyle>
            <a:lvl1pPr>
              <a:buFont typeface="Wingdings" pitchFamily="2" charset="2"/>
              <a:buChar char="§"/>
              <a:defRPr sz="2800">
                <a:latin typeface="Calibri" pitchFamily="34" charset="0"/>
              </a:defRPr>
            </a:lvl1pPr>
            <a:lvl2pPr>
              <a:defRPr sz="2400"/>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atin typeface="Calibri" pitchFamily="34" charset="0"/>
              </a:defRPr>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719638" y="1590675"/>
            <a:ext cx="4029075" cy="4681538"/>
          </a:xfrm>
        </p:spPr>
        <p:txBody>
          <a:bodyPr/>
          <a:lstStyle>
            <a:lvl1pPr>
              <a:buFont typeface="Wingdings" pitchFamily="2" charset="2"/>
              <a:buChar char="§"/>
              <a:defRPr sz="2800">
                <a:latin typeface="Calibri" pitchFamily="34" charset="0"/>
              </a:defRPr>
            </a:lvl1pPr>
            <a:lvl2pPr>
              <a:defRPr sz="2400"/>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atin typeface="Calibri" pitchFamily="34" charset="0"/>
              </a:defRPr>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Rectangle 168"/>
          <p:cNvSpPr>
            <a:spLocks noGrp="1" noChangeArrowheads="1"/>
          </p:cNvSpPr>
          <p:nvPr>
            <p:ph type="ftr" sz="quarter" idx="10"/>
          </p:nvPr>
        </p:nvSpPr>
        <p:spPr>
          <a:ln/>
        </p:spPr>
        <p:txBody>
          <a:bodyPr/>
          <a:lstStyle>
            <a:lvl1pPr>
              <a:defRPr/>
            </a:lvl1pPr>
          </a:lstStyle>
          <a:p>
            <a:pPr>
              <a:defRPr/>
            </a:pPr>
            <a:r>
              <a:rPr lang="en-US"/>
              <a:t>Strictly Confidential</a:t>
            </a:r>
          </a:p>
        </p:txBody>
      </p:sp>
      <p:sp>
        <p:nvSpPr>
          <p:cNvPr id="6" name="Rectangle 169"/>
          <p:cNvSpPr>
            <a:spLocks noGrp="1" noChangeArrowheads="1"/>
          </p:cNvSpPr>
          <p:nvPr>
            <p:ph type="sldNum" sz="quarter" idx="11"/>
          </p:nvPr>
        </p:nvSpPr>
        <p:spPr>
          <a:ln/>
        </p:spPr>
        <p:txBody>
          <a:bodyPr/>
          <a:lstStyle>
            <a:lvl1pPr>
              <a:defRPr/>
            </a:lvl1pPr>
          </a:lstStyle>
          <a:p>
            <a:pPr>
              <a:defRPr/>
            </a:pPr>
            <a:r>
              <a:rPr lang="en-US"/>
              <a:t>Slide </a:t>
            </a:r>
            <a:fld id="{D298EE28-6312-43E3-B5C5-98D2A75827F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62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62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fld id="{DDDB03BE-C7DF-4E53-882C-A9E531F320BA}" type="datetimeFigureOut">
              <a:rPr lang="en-US"/>
              <a:pPr>
                <a:defRPr/>
              </a:pPr>
              <a:t>10/19/2014</a:t>
            </a:fld>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2E25CA42-8642-4DF2-B244-4CB4B2179C5A}"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49B10AC1-9369-437D-AA7E-75FE34CEBD8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F075D199-CA92-4180-92BE-5984F12FA1B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6BD49B70-2458-4280-B055-478367B26DA2}"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412875"/>
            <a:ext cx="4025900"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8050" y="1412875"/>
            <a:ext cx="4027488"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7"/>
          <p:cNvSpPr>
            <a:spLocks noGrp="1" noChangeArrowheads="1"/>
          </p:cNvSpPr>
          <p:nvPr>
            <p:ph type="dt" sz="half" idx="10"/>
          </p:nvPr>
        </p:nvSpPr>
        <p:spPr/>
        <p:txBody>
          <a:bodyPr/>
          <a:lstStyle>
            <a:lvl1pPr>
              <a:defRPr/>
            </a:lvl1pPr>
          </a:lstStyle>
          <a:p>
            <a:pPr>
              <a:defRPr/>
            </a:pPr>
            <a:endParaRPr lang="en-US"/>
          </a:p>
        </p:txBody>
      </p:sp>
      <p:sp>
        <p:nvSpPr>
          <p:cNvPr id="6" name="Rectangle 168"/>
          <p:cNvSpPr>
            <a:spLocks noGrp="1" noChangeArrowheads="1"/>
          </p:cNvSpPr>
          <p:nvPr>
            <p:ph type="ftr" sz="quarter" idx="11"/>
          </p:nvPr>
        </p:nvSpPr>
        <p:spPr/>
        <p:txBody>
          <a:bodyPr/>
          <a:lstStyle>
            <a:lvl1pPr>
              <a:defRPr/>
            </a:lvl1pPr>
          </a:lstStyle>
          <a:p>
            <a:pPr>
              <a:defRPr/>
            </a:pPr>
            <a:r>
              <a:rPr lang="en-US"/>
              <a:t>IC CC</a:t>
            </a:r>
          </a:p>
        </p:txBody>
      </p:sp>
      <p:sp>
        <p:nvSpPr>
          <p:cNvPr id="7" name="Foliennummernplatzhalter 5"/>
          <p:cNvSpPr>
            <a:spLocks noGrp="1"/>
          </p:cNvSpPr>
          <p:nvPr>
            <p:ph type="sldNum" sz="quarter" idx="12"/>
          </p:nvPr>
        </p:nvSpPr>
        <p:spPr/>
        <p:txBody>
          <a:bodyPr/>
          <a:lstStyle>
            <a:lvl1pPr>
              <a:defRPr/>
            </a:lvl1pPr>
          </a:lstStyle>
          <a:p>
            <a:pPr>
              <a:defRPr/>
            </a:pPr>
            <a:r>
              <a:rPr lang="en-US"/>
              <a:t>Page </a:t>
            </a:r>
            <a:fld id="{102B046B-C137-4064-8E09-72EE2F2C2F5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7"/>
          <p:cNvSpPr>
            <a:spLocks noGrp="1" noChangeArrowheads="1"/>
          </p:cNvSpPr>
          <p:nvPr>
            <p:ph type="dt" sz="half" idx="10"/>
          </p:nvPr>
        </p:nvSpPr>
        <p:spPr/>
        <p:txBody>
          <a:bodyPr/>
          <a:lstStyle>
            <a:lvl1pPr>
              <a:defRPr/>
            </a:lvl1pPr>
          </a:lstStyle>
          <a:p>
            <a:pPr>
              <a:defRPr/>
            </a:pPr>
            <a:endParaRPr lang="en-US"/>
          </a:p>
        </p:txBody>
      </p:sp>
      <p:sp>
        <p:nvSpPr>
          <p:cNvPr id="8" name="Rectangle 168"/>
          <p:cNvSpPr>
            <a:spLocks noGrp="1" noChangeArrowheads="1"/>
          </p:cNvSpPr>
          <p:nvPr>
            <p:ph type="ftr" sz="quarter" idx="11"/>
          </p:nvPr>
        </p:nvSpPr>
        <p:spPr/>
        <p:txBody>
          <a:bodyPr/>
          <a:lstStyle>
            <a:lvl1pPr>
              <a:defRPr/>
            </a:lvl1pPr>
          </a:lstStyle>
          <a:p>
            <a:pPr>
              <a:defRPr/>
            </a:pPr>
            <a:r>
              <a:rPr lang="en-US"/>
              <a:t>IC CC</a:t>
            </a:r>
          </a:p>
        </p:txBody>
      </p:sp>
      <p:sp>
        <p:nvSpPr>
          <p:cNvPr id="9" name="Foliennummernplatzhalter 5"/>
          <p:cNvSpPr>
            <a:spLocks noGrp="1"/>
          </p:cNvSpPr>
          <p:nvPr>
            <p:ph type="sldNum" sz="quarter" idx="12"/>
          </p:nvPr>
        </p:nvSpPr>
        <p:spPr/>
        <p:txBody>
          <a:bodyPr/>
          <a:lstStyle>
            <a:lvl1pPr>
              <a:defRPr/>
            </a:lvl1pPr>
          </a:lstStyle>
          <a:p>
            <a:pPr>
              <a:defRPr/>
            </a:pPr>
            <a:r>
              <a:rPr lang="en-US"/>
              <a:t>Page </a:t>
            </a:r>
            <a:fld id="{D6717686-B652-4708-8443-524EBEC9D9A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7"/>
          <p:cNvSpPr>
            <a:spLocks noGrp="1" noChangeArrowheads="1"/>
          </p:cNvSpPr>
          <p:nvPr>
            <p:ph type="dt" sz="half" idx="10"/>
          </p:nvPr>
        </p:nvSpPr>
        <p:spPr/>
        <p:txBody>
          <a:bodyPr/>
          <a:lstStyle>
            <a:lvl1pPr>
              <a:defRPr/>
            </a:lvl1pPr>
          </a:lstStyle>
          <a:p>
            <a:pPr>
              <a:defRPr/>
            </a:pPr>
            <a:endParaRPr lang="en-US"/>
          </a:p>
        </p:txBody>
      </p:sp>
      <p:sp>
        <p:nvSpPr>
          <p:cNvPr id="4" name="Rectangle 168"/>
          <p:cNvSpPr>
            <a:spLocks noGrp="1" noChangeArrowheads="1"/>
          </p:cNvSpPr>
          <p:nvPr>
            <p:ph type="ftr" sz="quarter" idx="11"/>
          </p:nvPr>
        </p:nvSpPr>
        <p:spPr/>
        <p:txBody>
          <a:bodyPr/>
          <a:lstStyle>
            <a:lvl1pPr>
              <a:defRPr/>
            </a:lvl1pPr>
          </a:lstStyle>
          <a:p>
            <a:pPr>
              <a:defRPr/>
            </a:pPr>
            <a:r>
              <a:rPr lang="en-US"/>
              <a:t>IC CC</a:t>
            </a:r>
          </a:p>
        </p:txBody>
      </p:sp>
      <p:sp>
        <p:nvSpPr>
          <p:cNvPr id="5" name="Foliennummernplatzhalter 5"/>
          <p:cNvSpPr>
            <a:spLocks noGrp="1"/>
          </p:cNvSpPr>
          <p:nvPr>
            <p:ph type="sldNum" sz="quarter" idx="12"/>
          </p:nvPr>
        </p:nvSpPr>
        <p:spPr/>
        <p:txBody>
          <a:bodyPr/>
          <a:lstStyle>
            <a:lvl1pPr>
              <a:defRPr/>
            </a:lvl1pPr>
          </a:lstStyle>
          <a:p>
            <a:pPr>
              <a:defRPr/>
            </a:pPr>
            <a:r>
              <a:rPr lang="en-US"/>
              <a:t>Page </a:t>
            </a:r>
            <a:fld id="{A2A0B425-226B-4C56-B3AF-4273C8EDDCB2}"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7"/>
          <p:cNvSpPr>
            <a:spLocks noGrp="1" noChangeArrowheads="1"/>
          </p:cNvSpPr>
          <p:nvPr>
            <p:ph type="dt" sz="half" idx="10"/>
          </p:nvPr>
        </p:nvSpPr>
        <p:spPr/>
        <p:txBody>
          <a:bodyPr/>
          <a:lstStyle>
            <a:lvl1pPr>
              <a:defRPr/>
            </a:lvl1pPr>
          </a:lstStyle>
          <a:p>
            <a:pPr>
              <a:defRPr/>
            </a:pPr>
            <a:endParaRPr lang="en-US" dirty="0"/>
          </a:p>
        </p:txBody>
      </p:sp>
      <p:sp>
        <p:nvSpPr>
          <p:cNvPr id="3" name="Rectangle 168"/>
          <p:cNvSpPr>
            <a:spLocks noGrp="1" noChangeArrowheads="1"/>
          </p:cNvSpPr>
          <p:nvPr>
            <p:ph type="ftr" sz="quarter" idx="11"/>
          </p:nvPr>
        </p:nvSpPr>
        <p:spPr/>
        <p:txBody>
          <a:bodyPr/>
          <a:lstStyle>
            <a:lvl1pPr>
              <a:defRPr/>
            </a:lvl1pPr>
          </a:lstStyle>
          <a:p>
            <a:pPr>
              <a:defRPr/>
            </a:pPr>
            <a:r>
              <a:rPr lang="en-US"/>
              <a:t>IC CC</a:t>
            </a:r>
          </a:p>
        </p:txBody>
      </p:sp>
      <p:sp>
        <p:nvSpPr>
          <p:cNvPr id="4" name="Foliennummernplatzhalter 5"/>
          <p:cNvSpPr>
            <a:spLocks noGrp="1"/>
          </p:cNvSpPr>
          <p:nvPr>
            <p:ph type="sldNum" sz="quarter" idx="12"/>
          </p:nvPr>
        </p:nvSpPr>
        <p:spPr/>
        <p:txBody>
          <a:bodyPr/>
          <a:lstStyle>
            <a:lvl1pPr>
              <a:defRPr/>
            </a:lvl1pPr>
          </a:lstStyle>
          <a:p>
            <a:pPr>
              <a:defRPr/>
            </a:pPr>
            <a:r>
              <a:rPr lang="en-US"/>
              <a:t>Page </a:t>
            </a:r>
            <a:fld id="{2F96C1A4-FEC8-4347-AFA1-3FEDD20CB9B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7"/>
          <p:cNvSpPr>
            <a:spLocks noGrp="1" noChangeArrowheads="1"/>
          </p:cNvSpPr>
          <p:nvPr>
            <p:ph type="dt" sz="half" idx="10"/>
          </p:nvPr>
        </p:nvSpPr>
        <p:spPr/>
        <p:txBody>
          <a:bodyPr/>
          <a:lstStyle>
            <a:lvl1pPr>
              <a:defRPr/>
            </a:lvl1pPr>
          </a:lstStyle>
          <a:p>
            <a:pPr>
              <a:defRPr/>
            </a:pPr>
            <a:endParaRPr lang="en-US"/>
          </a:p>
        </p:txBody>
      </p:sp>
      <p:sp>
        <p:nvSpPr>
          <p:cNvPr id="6" name="Rectangle 168"/>
          <p:cNvSpPr>
            <a:spLocks noGrp="1" noChangeArrowheads="1"/>
          </p:cNvSpPr>
          <p:nvPr>
            <p:ph type="ftr" sz="quarter" idx="11"/>
          </p:nvPr>
        </p:nvSpPr>
        <p:spPr/>
        <p:txBody>
          <a:bodyPr/>
          <a:lstStyle>
            <a:lvl1pPr>
              <a:defRPr/>
            </a:lvl1pPr>
          </a:lstStyle>
          <a:p>
            <a:pPr>
              <a:defRPr/>
            </a:pPr>
            <a:r>
              <a:rPr lang="en-US"/>
              <a:t>IC CC</a:t>
            </a:r>
          </a:p>
        </p:txBody>
      </p:sp>
      <p:sp>
        <p:nvSpPr>
          <p:cNvPr id="7" name="Foliennummernplatzhalter 5"/>
          <p:cNvSpPr>
            <a:spLocks noGrp="1"/>
          </p:cNvSpPr>
          <p:nvPr>
            <p:ph type="sldNum" sz="quarter" idx="12"/>
          </p:nvPr>
        </p:nvSpPr>
        <p:spPr/>
        <p:txBody>
          <a:bodyPr/>
          <a:lstStyle>
            <a:lvl1pPr>
              <a:defRPr/>
            </a:lvl1pPr>
          </a:lstStyle>
          <a:p>
            <a:pPr>
              <a:defRPr/>
            </a:pPr>
            <a:r>
              <a:rPr lang="en-US"/>
              <a:t>Page </a:t>
            </a:r>
            <a:fld id="{8EA06CFB-F212-4179-B99F-002180B88A26}"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7"/>
          <p:cNvSpPr>
            <a:spLocks noGrp="1" noChangeArrowheads="1"/>
          </p:cNvSpPr>
          <p:nvPr>
            <p:ph type="dt" sz="half" idx="10"/>
          </p:nvPr>
        </p:nvSpPr>
        <p:spPr/>
        <p:txBody>
          <a:bodyPr/>
          <a:lstStyle>
            <a:lvl1pPr>
              <a:defRPr/>
            </a:lvl1pPr>
          </a:lstStyle>
          <a:p>
            <a:pPr>
              <a:defRPr/>
            </a:pPr>
            <a:endParaRPr lang="en-US"/>
          </a:p>
        </p:txBody>
      </p:sp>
      <p:sp>
        <p:nvSpPr>
          <p:cNvPr id="6" name="Rectangle 168"/>
          <p:cNvSpPr>
            <a:spLocks noGrp="1" noChangeArrowheads="1"/>
          </p:cNvSpPr>
          <p:nvPr>
            <p:ph type="ftr" sz="quarter" idx="11"/>
          </p:nvPr>
        </p:nvSpPr>
        <p:spPr/>
        <p:txBody>
          <a:bodyPr/>
          <a:lstStyle>
            <a:lvl1pPr>
              <a:defRPr/>
            </a:lvl1pPr>
          </a:lstStyle>
          <a:p>
            <a:pPr>
              <a:defRPr/>
            </a:pPr>
            <a:r>
              <a:rPr lang="en-US"/>
              <a:t>IC CC</a:t>
            </a:r>
          </a:p>
        </p:txBody>
      </p:sp>
      <p:sp>
        <p:nvSpPr>
          <p:cNvPr id="7" name="Foliennummernplatzhalter 5"/>
          <p:cNvSpPr>
            <a:spLocks noGrp="1"/>
          </p:cNvSpPr>
          <p:nvPr>
            <p:ph type="sldNum" sz="quarter" idx="12"/>
          </p:nvPr>
        </p:nvSpPr>
        <p:spPr/>
        <p:txBody>
          <a:bodyPr/>
          <a:lstStyle>
            <a:lvl1pPr>
              <a:defRPr/>
            </a:lvl1pPr>
          </a:lstStyle>
          <a:p>
            <a:pPr>
              <a:defRPr/>
            </a:pPr>
            <a:r>
              <a:rPr lang="en-US"/>
              <a:t>Page </a:t>
            </a:r>
            <a:fld id="{918D6455-17D1-4FD7-B924-2F1A1D9944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168"/>
          <p:cNvSpPr>
            <a:spLocks noGrp="1" noChangeArrowheads="1"/>
          </p:cNvSpPr>
          <p:nvPr>
            <p:ph type="ftr" sz="quarter" idx="10"/>
          </p:nvPr>
        </p:nvSpPr>
        <p:spPr>
          <a:ln/>
        </p:spPr>
        <p:txBody>
          <a:bodyPr/>
          <a:lstStyle>
            <a:lvl1pPr>
              <a:defRPr/>
            </a:lvl1pPr>
          </a:lstStyle>
          <a:p>
            <a:pPr>
              <a:defRPr/>
            </a:pPr>
            <a:r>
              <a:rPr lang="en-US"/>
              <a:t>Strictly Confidential</a:t>
            </a:r>
          </a:p>
        </p:txBody>
      </p:sp>
      <p:sp>
        <p:nvSpPr>
          <p:cNvPr id="4" name="Rectangle 169"/>
          <p:cNvSpPr>
            <a:spLocks noGrp="1" noChangeArrowheads="1"/>
          </p:cNvSpPr>
          <p:nvPr>
            <p:ph type="sldNum" sz="quarter" idx="11"/>
          </p:nvPr>
        </p:nvSpPr>
        <p:spPr>
          <a:ln/>
        </p:spPr>
        <p:txBody>
          <a:bodyPr/>
          <a:lstStyle>
            <a:lvl1pPr>
              <a:defRPr/>
            </a:lvl1pPr>
          </a:lstStyle>
          <a:p>
            <a:pPr>
              <a:defRPr/>
            </a:pPr>
            <a:r>
              <a:rPr lang="en-US"/>
              <a:t>Slide </a:t>
            </a:r>
            <a:fld id="{23A20C01-B520-47B8-8047-2E35869AAB5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A6876E9D-FD66-496E-A1EC-3E6C60662FC3}"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62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62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endParaRPr lang="en-US"/>
          </a:p>
        </p:txBody>
      </p:sp>
      <p:sp>
        <p:nvSpPr>
          <p:cNvPr id="5" name="Rectangle 168"/>
          <p:cNvSpPr>
            <a:spLocks noGrp="1" noChangeArrowheads="1"/>
          </p:cNvSpPr>
          <p:nvPr>
            <p:ph type="ftr" sz="quarter" idx="11"/>
          </p:nvPr>
        </p:nvSpPr>
        <p:spPr/>
        <p:txBody>
          <a:bodyPr/>
          <a:lstStyle>
            <a:lvl1pPr>
              <a:defRPr/>
            </a:lvl1pPr>
          </a:lstStyle>
          <a:p>
            <a:pPr>
              <a:defRPr/>
            </a:pPr>
            <a:r>
              <a:rPr lang="en-US"/>
              <a:t>IC CC</a:t>
            </a:r>
          </a:p>
        </p:txBody>
      </p:sp>
      <p:sp>
        <p:nvSpPr>
          <p:cNvPr id="6" name="Foliennummernplatzhalter 5"/>
          <p:cNvSpPr>
            <a:spLocks noGrp="1"/>
          </p:cNvSpPr>
          <p:nvPr>
            <p:ph type="sldNum" sz="quarter" idx="12"/>
          </p:nvPr>
        </p:nvSpPr>
        <p:spPr/>
        <p:txBody>
          <a:bodyPr/>
          <a:lstStyle>
            <a:lvl1pPr>
              <a:defRPr/>
            </a:lvl1pPr>
          </a:lstStyle>
          <a:p>
            <a:pPr>
              <a:defRPr/>
            </a:pPr>
            <a:r>
              <a:rPr lang="en-US"/>
              <a:t>Page </a:t>
            </a:r>
            <a:fld id="{FF3D1536-3D1B-45B6-805F-2D3AF7532254}"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big bar down)" type="title" preserve="1">
  <p:cSld name="Title (big bar down)">
    <p:spTree>
      <p:nvGrpSpPr>
        <p:cNvPr id="1" name=""/>
        <p:cNvGrpSpPr/>
        <p:nvPr/>
      </p:nvGrpSpPr>
      <p:grpSpPr>
        <a:xfrm>
          <a:off x="0" y="0"/>
          <a:ext cx="0" cy="0"/>
          <a:chOff x="0" y="0"/>
          <a:chExt cx="0" cy="0"/>
        </a:xfrm>
      </p:grpSpPr>
      <p:sp>
        <p:nvSpPr>
          <p:cNvPr id="8" name="Rectangle 15"/>
          <p:cNvSpPr>
            <a:spLocks noChangeArrowheads="1"/>
          </p:cNvSpPr>
          <p:nvPr userDrawn="1"/>
        </p:nvSpPr>
        <p:spPr bwMode="auto">
          <a:xfrm>
            <a:off x="0" y="0"/>
            <a:ext cx="9144000" cy="4142287"/>
          </a:xfrm>
          <a:prstGeom prst="rect">
            <a:avLst/>
          </a:prstGeom>
          <a:solidFill>
            <a:srgbClr val="D7D7CD"/>
          </a:solidFill>
          <a:ln w="9525">
            <a:noFill/>
            <a:miter lim="800000"/>
            <a:headEnd/>
            <a:tailEnd/>
          </a:ln>
          <a:effectLst/>
        </p:spPr>
        <p:txBody>
          <a:bodyPr wrap="none" anchor="ctr"/>
          <a:lstStyle/>
          <a:p>
            <a:pPr algn="ctr">
              <a:lnSpc>
                <a:spcPct val="110000"/>
              </a:lnSpc>
            </a:pPr>
            <a:endParaRPr lang="en-US" sz="1200" b="0">
              <a:solidFill>
                <a:srgbClr val="879BAA"/>
              </a:solidFill>
              <a:cs typeface="+mn-cs"/>
            </a:endParaRPr>
          </a:p>
        </p:txBody>
      </p:sp>
      <p:sp>
        <p:nvSpPr>
          <p:cNvPr id="57351" name="Rectangle 116"/>
          <p:cNvSpPr>
            <a:spLocks noGrp="1" noChangeArrowheads="1"/>
          </p:cNvSpPr>
          <p:nvPr>
            <p:ph type="subTitle" idx="1" hasCustomPrompt="1"/>
          </p:nvPr>
        </p:nvSpPr>
        <p:spPr bwMode="gray">
          <a:xfrm>
            <a:off x="250825" y="3752347"/>
            <a:ext cx="8893175" cy="393082"/>
          </a:xfrm>
          <a:prstGeom prst="rect">
            <a:avLst/>
          </a:prstGeom>
          <a:solidFill>
            <a:srgbClr val="233746">
              <a:alpha val="65098"/>
            </a:srgbClr>
          </a:solidFill>
          <a:ln w="9525">
            <a:noFill/>
            <a:miter lim="800000"/>
            <a:headEnd/>
            <a:tailEnd/>
          </a:ln>
        </p:spPr>
        <p:txBody>
          <a:bodyPr vert="horz" wrap="square" lIns="270000" tIns="18000" rIns="0" bIns="36000" numCol="1" anchor="b" anchorCtr="0" compatLnSpc="1">
            <a:prstTxWarp prst="textNoShape">
              <a:avLst/>
            </a:prstTxWarp>
            <a:noAutofit/>
          </a:bodyPr>
          <a:lstStyle>
            <a:lvl1pPr algn="l" rtl="0" fontAlgn="base">
              <a:lnSpc>
                <a:spcPct val="110000"/>
              </a:lnSpc>
              <a:spcBef>
                <a:spcPct val="0"/>
              </a:spcBef>
              <a:spcAft>
                <a:spcPct val="0"/>
              </a:spcAft>
              <a:buFont typeface="Wingdings" pitchFamily="2" charset="2"/>
              <a:tabLst/>
              <a:defRPr lang="en-US" sz="1600" baseline="0" noProof="0" dirty="0" smtClean="0">
                <a:solidFill>
                  <a:schemeClr val="bg1"/>
                </a:solidFill>
                <a:latin typeface="Arial" pitchFamily="34" charset="0"/>
                <a:ea typeface="+mn-ea"/>
                <a:cs typeface="Arial" pitchFamily="34" charset="0"/>
              </a:defRPr>
            </a:lvl1pPr>
          </a:lstStyle>
          <a:p>
            <a:r>
              <a:rPr lang="en-US" noProof="0" dirty="0" smtClean="0"/>
              <a:t>Click to add presentation subtitle</a:t>
            </a:r>
          </a:p>
        </p:txBody>
      </p:sp>
      <p:sp>
        <p:nvSpPr>
          <p:cNvPr id="57350" name="Rectangle 115"/>
          <p:cNvSpPr>
            <a:spLocks noGrp="1" noChangeArrowheads="1"/>
          </p:cNvSpPr>
          <p:nvPr>
            <p:ph type="ctrTitle" hasCustomPrompt="1"/>
          </p:nvPr>
        </p:nvSpPr>
        <p:spPr bwMode="gray">
          <a:xfrm>
            <a:off x="250825" y="4142287"/>
            <a:ext cx="8893175" cy="1485567"/>
          </a:xfrm>
          <a:solidFill>
            <a:srgbClr val="879BAA"/>
          </a:solidFill>
          <a:ln w="9525">
            <a:noFill/>
            <a:miter lim="800000"/>
            <a:headEnd/>
            <a:tailEnd/>
          </a:ln>
        </p:spPr>
        <p:txBody>
          <a:bodyPr vert="horz" wrap="square" lIns="270000" tIns="144000" rIns="370800" bIns="108000" numCol="1" anchor="t" anchorCtr="0" compatLnSpc="1">
            <a:prstTxWarp prst="textNoShape">
              <a:avLst/>
            </a:prstTxWarp>
            <a:noAutofit/>
          </a:bodyPr>
          <a:lstStyle>
            <a:lvl1pPr algn="l" rtl="0" fontAlgn="base">
              <a:spcBef>
                <a:spcPct val="0"/>
              </a:spcBef>
              <a:spcAft>
                <a:spcPct val="0"/>
              </a:spcAft>
              <a:defRPr lang="en-US" sz="4000" b="1" noProof="0" dirty="0" smtClean="0">
                <a:solidFill>
                  <a:schemeClr val="bg1"/>
                </a:solidFill>
                <a:latin typeface="Arial" pitchFamily="34" charset="0"/>
                <a:ea typeface="+mj-ea"/>
                <a:cs typeface="Arial" pitchFamily="34" charset="0"/>
              </a:defRPr>
            </a:lvl1pPr>
          </a:lstStyle>
          <a:p>
            <a:r>
              <a:rPr lang="en-US" noProof="0" smtClean="0"/>
              <a:t>Click to add presentation title</a:t>
            </a:r>
            <a:br>
              <a:rPr lang="en-US" noProof="0" smtClean="0"/>
            </a:br>
            <a:endParaRPr lang="en-US" noProof="0" smtClean="0"/>
          </a:p>
        </p:txBody>
      </p:sp>
      <p:pic>
        <p:nvPicPr>
          <p:cNvPr id="11" name="Grafik 10" descr="SIE_Logo_Layer_Petrol_RGB_A3_76mm.wmf"/>
          <p:cNvPicPr>
            <a:picLocks noChangeAspect="1"/>
          </p:cNvPicPr>
          <p:nvPr userDrawn="1"/>
        </p:nvPicPr>
        <p:blipFill>
          <a:blip r:embed="rId2" cstate="screen"/>
          <a:stretch>
            <a:fillRect/>
          </a:stretch>
        </p:blipFill>
        <p:spPr>
          <a:xfrm>
            <a:off x="539750" y="-4"/>
            <a:ext cx="1728000" cy="967833"/>
          </a:xfrm>
          <a:prstGeom prst="rect">
            <a:avLst/>
          </a:prstGeom>
        </p:spPr>
      </p:pic>
    </p:spTree>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big bar down)" type="title" preserve="1">
  <p:cSld name="1_Title (big bar down)">
    <p:spTree>
      <p:nvGrpSpPr>
        <p:cNvPr id="1" name=""/>
        <p:cNvGrpSpPr/>
        <p:nvPr/>
      </p:nvGrpSpPr>
      <p:grpSpPr>
        <a:xfrm>
          <a:off x="0" y="0"/>
          <a:ext cx="0" cy="0"/>
          <a:chOff x="0" y="0"/>
          <a:chExt cx="0" cy="0"/>
        </a:xfrm>
      </p:grpSpPr>
      <p:graphicFrame>
        <p:nvGraphicFramePr>
          <p:cNvPr id="10" name="Object 9" hidden="1"/>
          <p:cNvGraphicFramePr>
            <a:graphicFrameLocks/>
          </p:cNvGraphicFramePr>
          <p:nvPr>
            <p:extLst>
              <p:ext uri="{D42A27DB-BD31-4B8C-83A1-F6EECF244321}">
                <p14:modId xmlns:p14="http://schemas.microsoft.com/office/powerpoint/2010/main" xmlns="" val="3841783264"/>
              </p:ext>
            </p:extLst>
          </p:nvPr>
        </p:nvGraphicFramePr>
        <p:xfrm>
          <a:off x="0" y="0"/>
          <a:ext cx="158750" cy="158750"/>
        </p:xfrm>
        <a:graphic>
          <a:graphicData uri="http://schemas.openxmlformats.org/presentationml/2006/ole">
            <p:oleObj spid="_x0000_s192514" name="think-cell Slide" r:id="rId7" imgW="270" imgH="270" progId="">
              <p:embed/>
            </p:oleObj>
          </a:graphicData>
        </a:graphic>
      </p:graphicFrame>
      <p:sp>
        <p:nvSpPr>
          <p:cNvPr id="57350" name="Rectangle 115"/>
          <p:cNvSpPr>
            <a:spLocks noGrp="1" noChangeArrowheads="1"/>
          </p:cNvSpPr>
          <p:nvPr>
            <p:ph type="ctrTitle" hasCustomPrompt="1"/>
            <p:custDataLst>
              <p:tags r:id="rId2"/>
            </p:custDataLst>
          </p:nvPr>
        </p:nvSpPr>
        <p:spPr bwMode="gray">
          <a:xfrm>
            <a:off x="250825" y="4143600"/>
            <a:ext cx="8893175" cy="1485567"/>
          </a:xfrm>
          <a:solidFill>
            <a:srgbClr val="879BAA"/>
          </a:solidFill>
          <a:ln w="9525">
            <a:noFill/>
            <a:miter lim="800000"/>
            <a:headEnd/>
            <a:tailEnd/>
          </a:ln>
        </p:spPr>
        <p:txBody>
          <a:bodyPr vert="horz" wrap="square" lIns="270000" tIns="144000" rIns="370800" bIns="108000" numCol="1" anchor="t" anchorCtr="0" compatLnSpc="1">
            <a:prstTxWarp prst="textNoShape">
              <a:avLst/>
            </a:prstTxWarp>
            <a:noAutofit/>
          </a:bodyPr>
          <a:lstStyle>
            <a:lvl1pPr>
              <a:defRPr lang="en-US" sz="4000" noProof="0" dirty="0" smtClean="0">
                <a:solidFill>
                  <a:schemeClr val="bg1"/>
                </a:solidFill>
                <a:latin typeface="Arial" pitchFamily="34" charset="0"/>
                <a:cs typeface="Arial" pitchFamily="34" charset="0"/>
              </a:defRPr>
            </a:lvl1pPr>
          </a:lstStyle>
          <a:p>
            <a:pPr lvl="0"/>
            <a:r>
              <a:rPr lang="en-US" noProof="0" smtClean="0"/>
              <a:t>Click to add presentation title</a:t>
            </a:r>
            <a:br>
              <a:rPr lang="en-US" noProof="0" smtClean="0"/>
            </a:br>
            <a:endParaRPr lang="en-US" noProof="0" smtClean="0"/>
          </a:p>
        </p:txBody>
      </p:sp>
      <p:pic>
        <p:nvPicPr>
          <p:cNvPr id="9" name="Picture 2" descr="H:\CT KeyVisual_globe\CT earth small size.jpg"/>
          <p:cNvPicPr>
            <a:picLocks noChangeAspect="1" noChangeArrowheads="1"/>
          </p:cNvPicPr>
          <p:nvPr userDrawn="1">
            <p:custDataLst>
              <p:tags r:id="rId3"/>
            </p:custDataLst>
          </p:nvPr>
        </p:nvPicPr>
        <p:blipFill rotWithShape="1">
          <a:blip r:embed="rId8" cstate="screen"/>
          <a:srcRect/>
          <a:stretch/>
        </p:blipFill>
        <p:spPr bwMode="auto">
          <a:xfrm>
            <a:off x="0" y="-4"/>
            <a:ext cx="9144000" cy="4145433"/>
          </a:xfrm>
          <a:prstGeom prst="rect">
            <a:avLst/>
          </a:prstGeom>
          <a:noFill/>
        </p:spPr>
      </p:pic>
      <p:pic>
        <p:nvPicPr>
          <p:cNvPr id="11" name="Grafik 10" descr="SIE_Logo_Layer_Petrol_RGB_A3_76mm.wmf"/>
          <p:cNvPicPr>
            <a:picLocks noChangeAspect="1"/>
          </p:cNvPicPr>
          <p:nvPr userDrawn="1">
            <p:custDataLst>
              <p:tags r:id="rId4"/>
            </p:custDataLst>
          </p:nvPr>
        </p:nvPicPr>
        <p:blipFill>
          <a:blip r:embed="rId9" cstate="screen"/>
          <a:stretch>
            <a:fillRect/>
          </a:stretch>
        </p:blipFill>
        <p:spPr>
          <a:xfrm>
            <a:off x="539750" y="-4"/>
            <a:ext cx="1728000" cy="967833"/>
          </a:xfrm>
          <a:prstGeom prst="rect">
            <a:avLst/>
          </a:prstGeom>
        </p:spPr>
      </p:pic>
      <p:sp>
        <p:nvSpPr>
          <p:cNvPr id="57351" name="Rectangle 116"/>
          <p:cNvSpPr>
            <a:spLocks noGrp="1" noChangeArrowheads="1"/>
          </p:cNvSpPr>
          <p:nvPr>
            <p:ph type="subTitle" idx="1" hasCustomPrompt="1"/>
            <p:custDataLst>
              <p:tags r:id="rId5"/>
            </p:custDataLst>
          </p:nvPr>
        </p:nvSpPr>
        <p:spPr bwMode="gray">
          <a:xfrm>
            <a:off x="250825" y="3752347"/>
            <a:ext cx="8893175" cy="393082"/>
          </a:xfrm>
          <a:prstGeom prst="rect">
            <a:avLst/>
          </a:prstGeom>
          <a:solidFill>
            <a:srgbClr val="233746">
              <a:alpha val="65098"/>
            </a:srgbClr>
          </a:solidFill>
          <a:ln w="9525">
            <a:noFill/>
            <a:miter lim="800000"/>
            <a:headEnd/>
            <a:tailEnd/>
          </a:ln>
        </p:spPr>
        <p:txBody>
          <a:bodyPr vert="horz" wrap="square" lIns="270000" tIns="18000" rIns="0" bIns="36000" numCol="1" anchor="b" anchorCtr="0" compatLnSpc="1">
            <a:prstTxWarp prst="textNoShape">
              <a:avLst/>
            </a:prstTxWarp>
            <a:noAutofit/>
          </a:bodyPr>
          <a:lstStyle>
            <a:lvl1pPr algn="l" rtl="0" fontAlgn="base">
              <a:lnSpc>
                <a:spcPct val="110000"/>
              </a:lnSpc>
              <a:spcBef>
                <a:spcPct val="0"/>
              </a:spcBef>
              <a:spcAft>
                <a:spcPct val="0"/>
              </a:spcAft>
              <a:buFont typeface="Wingdings" pitchFamily="2" charset="2"/>
              <a:tabLst/>
              <a:defRPr lang="en-US" sz="1600" baseline="0" noProof="0" dirty="0" smtClean="0">
                <a:solidFill>
                  <a:schemeClr val="bg1"/>
                </a:solidFill>
                <a:latin typeface="Arial" pitchFamily="34" charset="0"/>
                <a:ea typeface="+mn-ea"/>
                <a:cs typeface="Arial" pitchFamily="34" charset="0"/>
              </a:defRPr>
            </a:lvl1pPr>
          </a:lstStyle>
          <a:p>
            <a:r>
              <a:rPr lang="en-US" noProof="0" dirty="0" smtClean="0"/>
              <a:t>Click to add presentation subtitle</a:t>
            </a:r>
          </a:p>
        </p:txBody>
      </p:sp>
      <p:sp>
        <p:nvSpPr>
          <p:cNvPr id="8" name="TextBox 7"/>
          <p:cNvSpPr txBox="1"/>
          <p:nvPr userDrawn="1"/>
        </p:nvSpPr>
        <p:spPr bwMode="gray">
          <a:xfrm>
            <a:off x="1406106" y="6588225"/>
            <a:ext cx="251028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rtlCol="0" anchor="t">
            <a:spAutoFit/>
          </a:bodyPr>
          <a:lstStyle/>
          <a:p>
            <a:pPr marL="171450" indent="-171450">
              <a:buClr>
                <a:srgbClr val="879BAA"/>
              </a:buClr>
              <a:buFont typeface="Arial" pitchFamily="34" charset="0"/>
              <a:buChar char="•"/>
            </a:pPr>
            <a:r>
              <a:rPr lang="en-US" sz="1100" b="0" dirty="0" smtClean="0">
                <a:solidFill>
                  <a:srgbClr val="000000"/>
                </a:solidFill>
              </a:rPr>
              <a:t>October 2014</a:t>
            </a:r>
          </a:p>
        </p:txBody>
      </p:sp>
    </p:spTree>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8"/>
          <p:cNvSpPr>
            <a:spLocks noGrp="1" noChangeArrowheads="1"/>
          </p:cNvSpPr>
          <p:nvPr>
            <p:ph type="ftr" sz="quarter" idx="10"/>
          </p:nvPr>
        </p:nvSpPr>
        <p:spPr>
          <a:ln/>
        </p:spPr>
        <p:txBody>
          <a:bodyPr/>
          <a:lstStyle>
            <a:lvl1pPr>
              <a:defRPr/>
            </a:lvl1pPr>
          </a:lstStyle>
          <a:p>
            <a:pPr>
              <a:defRPr/>
            </a:pPr>
            <a:r>
              <a:rPr lang="en-US"/>
              <a:t>Strictly Confidential</a:t>
            </a:r>
          </a:p>
        </p:txBody>
      </p:sp>
      <p:sp>
        <p:nvSpPr>
          <p:cNvPr id="3" name="Rectangle 169"/>
          <p:cNvSpPr>
            <a:spLocks noGrp="1" noChangeArrowheads="1"/>
          </p:cNvSpPr>
          <p:nvPr>
            <p:ph type="sldNum" sz="quarter" idx="11"/>
          </p:nvPr>
        </p:nvSpPr>
        <p:spPr>
          <a:ln/>
        </p:spPr>
        <p:txBody>
          <a:bodyPr/>
          <a:lstStyle>
            <a:lvl1pPr>
              <a:defRPr/>
            </a:lvl1pPr>
          </a:lstStyle>
          <a:p>
            <a:pPr>
              <a:defRPr/>
            </a:pPr>
            <a:r>
              <a:rPr lang="en-US"/>
              <a:t>Slide </a:t>
            </a:r>
            <a:fld id="{BFB505AA-4750-4CC2-BBEE-E20C2F52E5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2"/>
          <p:cNvSpPr>
            <a:spLocks noChangeArrowheads="1"/>
          </p:cNvSpPr>
          <p:nvPr>
            <p:custDataLst>
              <p:tags r:id="rId1"/>
            </p:custDataLst>
          </p:nvPr>
        </p:nvSpPr>
        <p:spPr bwMode="auto">
          <a:xfrm>
            <a:off x="287338" y="260350"/>
            <a:ext cx="8856662" cy="971550"/>
          </a:xfrm>
          <a:prstGeom prst="rect">
            <a:avLst/>
          </a:prstGeom>
          <a:solidFill>
            <a:srgbClr val="FEFFFF"/>
          </a:solidFill>
          <a:ln w="9525">
            <a:noFill/>
            <a:miter lim="800000"/>
            <a:headEnd/>
            <a:tailEnd/>
          </a:ln>
          <a:effectLst/>
        </p:spPr>
        <p:txBody>
          <a:bodyPr wrap="none" anchor="ctr"/>
          <a:lstStyle/>
          <a:p>
            <a:pPr algn="ctr" eaLnBrk="0" hangingPunct="0">
              <a:defRPr/>
            </a:pPr>
            <a:endParaRPr lang="en-US" b="0">
              <a:solidFill>
                <a:srgbClr val="FFFFFF"/>
              </a:solidFill>
              <a:latin typeface="Arial" pitchFamily="34" charset="0"/>
              <a:ea typeface="Arial Unicode MS" pitchFamily="34" charset="-128"/>
              <a:cs typeface="Arial Unicode MS" pitchFamily="34" charset="-128"/>
            </a:endParaRPr>
          </a:p>
        </p:txBody>
      </p:sp>
      <p:pic>
        <p:nvPicPr>
          <p:cNvPr id="5" name="Picture 6" descr="sie_logo_petrol_rgb_2"/>
          <p:cNvPicPr>
            <a:picLocks noChangeAspect="1" noChangeArrowheads="1"/>
          </p:cNvPicPr>
          <p:nvPr/>
        </p:nvPicPr>
        <p:blipFill>
          <a:blip r:embed="rId3" cstate="print"/>
          <a:srcRect/>
          <a:stretch>
            <a:fillRect/>
          </a:stretch>
        </p:blipFill>
        <p:spPr bwMode="auto">
          <a:xfrm>
            <a:off x="7200900" y="423863"/>
            <a:ext cx="1600200" cy="320675"/>
          </a:xfrm>
          <a:prstGeom prst="rect">
            <a:avLst/>
          </a:prstGeom>
          <a:noFill/>
          <a:ln w="9525">
            <a:noFill/>
            <a:miter lim="800000"/>
            <a:headEnd/>
            <a:tailEnd/>
          </a:ln>
        </p:spPr>
      </p:pic>
      <p:sp>
        <p:nvSpPr>
          <p:cNvPr id="6" name="Text Box 11"/>
          <p:cNvSpPr txBox="1">
            <a:spLocks noChangeArrowheads="1"/>
          </p:cNvSpPr>
          <p:nvPr/>
        </p:nvSpPr>
        <p:spPr bwMode="auto">
          <a:xfrm>
            <a:off x="96838" y="6488113"/>
            <a:ext cx="565150" cy="274637"/>
          </a:xfrm>
          <a:prstGeom prst="rect">
            <a:avLst/>
          </a:prstGeom>
          <a:noFill/>
          <a:ln w="9525">
            <a:noFill/>
            <a:miter lim="800000"/>
            <a:headEnd/>
            <a:tailEnd/>
          </a:ln>
        </p:spPr>
        <p:txBody>
          <a:bodyPr lIns="0" tIns="0" rIns="0" bIns="0" anchor="b"/>
          <a:lstStyle/>
          <a:p>
            <a:pPr eaLnBrk="0" hangingPunct="0">
              <a:defRPr/>
            </a:pPr>
            <a:endParaRPr lang="en-US" sz="800" b="0">
              <a:solidFill>
                <a:srgbClr val="000000"/>
              </a:solidFill>
              <a:latin typeface="Arial" pitchFamily="34" charset="0"/>
              <a:ea typeface="Arial Unicode MS" pitchFamily="34" charset="-128"/>
              <a:cs typeface="Arial Unicode MS" pitchFamily="34" charset="-128"/>
            </a:endParaRPr>
          </a:p>
        </p:txBody>
      </p:sp>
      <p:sp>
        <p:nvSpPr>
          <p:cNvPr id="7" name="Text Box 9"/>
          <p:cNvSpPr txBox="1">
            <a:spLocks noChangeArrowheads="1"/>
          </p:cNvSpPr>
          <p:nvPr/>
        </p:nvSpPr>
        <p:spPr bwMode="auto">
          <a:xfrm>
            <a:off x="4752975" y="6488113"/>
            <a:ext cx="4308475" cy="274637"/>
          </a:xfrm>
          <a:prstGeom prst="rect">
            <a:avLst/>
          </a:prstGeom>
          <a:noFill/>
          <a:ln w="9525">
            <a:noFill/>
            <a:miter lim="800000"/>
            <a:headEnd/>
            <a:tailEnd/>
          </a:ln>
        </p:spPr>
        <p:txBody>
          <a:bodyPr lIns="0" tIns="0" rIns="0" bIns="0" anchor="b"/>
          <a:lstStyle/>
          <a:p>
            <a:pPr algn="r" eaLnBrk="0" hangingPunct="0">
              <a:defRPr/>
            </a:pPr>
            <a:r>
              <a:rPr lang="en-US" sz="800" b="0" dirty="0">
                <a:solidFill>
                  <a:srgbClr val="000000"/>
                </a:solidFill>
                <a:ea typeface="Arial Unicode MS" pitchFamily="34" charset="-128"/>
                <a:cs typeface="Arial Unicode MS" pitchFamily="34" charset="-128"/>
              </a:rPr>
              <a:t>© 2012 Siemens </a:t>
            </a:r>
          </a:p>
        </p:txBody>
      </p:sp>
      <p:sp>
        <p:nvSpPr>
          <p:cNvPr id="402435" name="Rectangle 3"/>
          <p:cNvSpPr>
            <a:spLocks noGrp="1" noChangeArrowheads="1"/>
          </p:cNvSpPr>
          <p:nvPr>
            <p:ph type="ctrTitle"/>
          </p:nvPr>
        </p:nvSpPr>
        <p:spPr>
          <a:xfrm>
            <a:off x="323851" y="1571765"/>
            <a:ext cx="7667210" cy="1470025"/>
          </a:xfrm>
          <a:prstGeom prst="rect">
            <a:avLst/>
          </a:prstGeom>
        </p:spPr>
        <p:txBody>
          <a:bodyPr lIns="182880"/>
          <a:lstStyle>
            <a:lvl1pPr>
              <a:defRPr sz="4000" smtClean="0">
                <a:solidFill>
                  <a:schemeClr val="tx1"/>
                </a:solidFill>
              </a:defRPr>
            </a:lvl1pPr>
          </a:lstStyle>
          <a:p>
            <a:r>
              <a:rPr lang="en-US" dirty="0" smtClean="0"/>
              <a:t>Click to edit Master title style</a:t>
            </a:r>
          </a:p>
        </p:txBody>
      </p:sp>
      <p:sp>
        <p:nvSpPr>
          <p:cNvPr id="402436" name="Rectangle 4"/>
          <p:cNvSpPr>
            <a:spLocks noGrp="1" noChangeArrowheads="1"/>
          </p:cNvSpPr>
          <p:nvPr>
            <p:ph type="subTitle" idx="1"/>
          </p:nvPr>
        </p:nvSpPr>
        <p:spPr>
          <a:xfrm>
            <a:off x="323850" y="3933819"/>
            <a:ext cx="7607576" cy="1752600"/>
          </a:xfrm>
          <a:prstGeom prst="rect">
            <a:avLst/>
          </a:prstGeom>
        </p:spPr>
        <p:txBody>
          <a:bodyPr lIns="182880"/>
          <a:lstStyle>
            <a:lvl1pPr marL="0" indent="0">
              <a:buFontTx/>
              <a:buNone/>
              <a:defRPr sz="2400" smtClean="0">
                <a:solidFill>
                  <a:schemeClr val="tx1"/>
                </a:solidFill>
              </a:defRPr>
            </a:lvl1pPr>
          </a:lstStyle>
          <a:p>
            <a:r>
              <a:rPr lang="en-US" dirty="0" smtClean="0"/>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9"/>
          <p:cNvSpPr>
            <a:spLocks noGrp="1" noChangeArrowheads="1"/>
          </p:cNvSpPr>
          <p:nvPr>
            <p:ph type="sldNum" sz="quarter" idx="10"/>
          </p:nvPr>
        </p:nvSpPr>
        <p:spPr>
          <a:ln/>
        </p:spPr>
        <p:txBody>
          <a:bodyPr/>
          <a:lstStyle>
            <a:lvl1pPr>
              <a:defRPr/>
            </a:lvl1pPr>
          </a:lstStyle>
          <a:p>
            <a:pPr>
              <a:defRPr/>
            </a:pPr>
            <a:r>
              <a:rPr lang="en-US"/>
              <a:t>Page </a:t>
            </a:r>
            <a:fld id="{78B641C4-3922-4E06-8006-F27A1A30F4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9"/>
          <p:cNvSpPr>
            <a:spLocks noGrp="1" noChangeArrowheads="1"/>
          </p:cNvSpPr>
          <p:nvPr>
            <p:ph type="sldNum" sz="quarter" idx="10"/>
          </p:nvPr>
        </p:nvSpPr>
        <p:spPr>
          <a:ln/>
        </p:spPr>
        <p:txBody>
          <a:bodyPr/>
          <a:lstStyle>
            <a:lvl1pPr>
              <a:defRPr/>
            </a:lvl1pPr>
          </a:lstStyle>
          <a:p>
            <a:pPr>
              <a:defRPr/>
            </a:pPr>
            <a:r>
              <a:rPr lang="en-US"/>
              <a:t>Page </a:t>
            </a:r>
            <a:fld id="{8E3A15C9-4A34-4614-88A1-83E817C1541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w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w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w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Layout" Target="../slideLayouts/slideLayout54.xml"/><Relationship Id="rId7" Type="http://schemas.openxmlformats.org/officeDocument/2006/relationships/tags" Target="../tags/tag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9"/>
            </p:custDataLst>
          </p:nvPr>
        </p:nvSpPr>
        <p:spPr bwMode="auto">
          <a:xfrm>
            <a:off x="287338" y="261938"/>
            <a:ext cx="8856662" cy="971550"/>
          </a:xfrm>
          <a:prstGeom prst="rect">
            <a:avLst/>
          </a:prstGeom>
          <a:solidFill>
            <a:srgbClr val="FEFFFF"/>
          </a:solidFill>
          <a:ln w="9525">
            <a:noFill/>
            <a:miter lim="800000"/>
            <a:headEnd/>
            <a:tailEnd/>
          </a:ln>
          <a:effectLst/>
        </p:spPr>
        <p:txBody>
          <a:bodyPr wrap="none" anchor="ctr"/>
          <a:lstStyle/>
          <a:p>
            <a:pPr algn="ctr" eaLnBrk="0" hangingPunct="0">
              <a:defRPr/>
            </a:pPr>
            <a:endParaRPr lang="en-US" b="0">
              <a:solidFill>
                <a:srgbClr val="FFFFFF"/>
              </a:solidFill>
              <a:latin typeface="Siemens Slab" pitchFamily="2" charset="0"/>
              <a:cs typeface="Arial" pitchFamily="34" charset="0"/>
            </a:endParaRPr>
          </a:p>
        </p:txBody>
      </p:sp>
      <p:sp>
        <p:nvSpPr>
          <p:cNvPr id="16387" name="Rectangle 115"/>
          <p:cNvSpPr>
            <a:spLocks noGrp="1" noChangeArrowheads="1"/>
          </p:cNvSpPr>
          <p:nvPr>
            <p:ph type="title"/>
          </p:nvPr>
        </p:nvSpPr>
        <p:spPr bwMode="auto">
          <a:xfrm>
            <a:off x="539750" y="258763"/>
            <a:ext cx="6140450"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Mastertitelformat bearbeiten</a:t>
            </a:r>
          </a:p>
        </p:txBody>
      </p:sp>
      <p:sp>
        <p:nvSpPr>
          <p:cNvPr id="1028" name="Rectangle 116"/>
          <p:cNvSpPr>
            <a:spLocks noGrp="1" noChangeArrowheads="1"/>
          </p:cNvSpPr>
          <p:nvPr>
            <p:ph type="body" idx="1"/>
          </p:nvPr>
        </p:nvSpPr>
        <p:spPr bwMode="auto">
          <a:xfrm>
            <a:off x="539750" y="1590675"/>
            <a:ext cx="8208963"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Mastertextformat</a:t>
            </a:r>
            <a:r>
              <a:rPr lang="en-US" dirty="0" smtClean="0"/>
              <a:t> </a:t>
            </a:r>
            <a:r>
              <a:rPr lang="en-US" dirty="0" err="1" smtClean="0"/>
              <a:t>bearbeiten</a:t>
            </a:r>
            <a:endParaRPr lang="en-US" dirty="0" smtClean="0"/>
          </a:p>
          <a:p>
            <a:pPr lvl="2"/>
            <a:r>
              <a:rPr lang="en-US" dirty="0" err="1" smtClean="0"/>
              <a:t>Zweite</a:t>
            </a:r>
            <a:r>
              <a:rPr lang="en-US" dirty="0" smtClean="0"/>
              <a:t> </a:t>
            </a:r>
            <a:r>
              <a:rPr lang="en-US" dirty="0" err="1" smtClean="0"/>
              <a:t>Ebene</a:t>
            </a:r>
            <a:endParaRPr lang="en-US" dirty="0" smtClean="0"/>
          </a:p>
          <a:p>
            <a:pPr lvl="3"/>
            <a:r>
              <a:rPr lang="en-US" dirty="0" err="1" smtClean="0"/>
              <a:t>Dritte</a:t>
            </a:r>
            <a:r>
              <a:rPr lang="en-US" dirty="0" smtClean="0"/>
              <a:t> </a:t>
            </a:r>
            <a:r>
              <a:rPr lang="en-US" dirty="0" err="1" smtClean="0"/>
              <a:t>Ebene</a:t>
            </a:r>
            <a:endParaRPr lang="en-US" dirty="0" smtClean="0"/>
          </a:p>
          <a:p>
            <a:pPr lvl="4"/>
            <a:r>
              <a:rPr lang="en-US" dirty="0" err="1" smtClean="0"/>
              <a:t>Vierte</a:t>
            </a:r>
            <a:r>
              <a:rPr lang="en-US" dirty="0" smtClean="0"/>
              <a:t> </a:t>
            </a:r>
            <a:r>
              <a:rPr lang="en-US" dirty="0" err="1" smtClean="0"/>
              <a:t>Ebene</a:t>
            </a:r>
            <a:endParaRPr lang="en-US" dirty="0" smtClean="0"/>
          </a:p>
          <a:p>
            <a:pPr lvl="5"/>
            <a:r>
              <a:rPr lang="en-US" dirty="0" err="1" smtClean="0"/>
              <a:t>Fünfte</a:t>
            </a:r>
            <a:r>
              <a:rPr lang="en-US" dirty="0" smtClean="0"/>
              <a:t> </a:t>
            </a:r>
            <a:r>
              <a:rPr lang="en-US" dirty="0" err="1" smtClean="0"/>
              <a:t>Ebene</a:t>
            </a:r>
            <a:endParaRPr lang="en-US" dirty="0" smtClean="0"/>
          </a:p>
        </p:txBody>
      </p:sp>
      <p:sp>
        <p:nvSpPr>
          <p:cNvPr id="1149" name="Text Box 125"/>
          <p:cNvSpPr txBox="1">
            <a:spLocks noChangeArrowheads="1"/>
          </p:cNvSpPr>
          <p:nvPr/>
        </p:nvSpPr>
        <p:spPr bwMode="auto">
          <a:xfrm>
            <a:off x="4714875" y="6488113"/>
            <a:ext cx="4041775" cy="274637"/>
          </a:xfrm>
          <a:prstGeom prst="rect">
            <a:avLst/>
          </a:prstGeom>
          <a:noFill/>
          <a:ln w="9525">
            <a:noFill/>
            <a:miter lim="800000"/>
            <a:headEnd/>
            <a:tailEnd/>
          </a:ln>
        </p:spPr>
        <p:txBody>
          <a:bodyPr lIns="0" tIns="0" rIns="0" bIns="0" anchor="b"/>
          <a:lstStyle/>
          <a:p>
            <a:pPr algn="r" eaLnBrk="0" hangingPunct="0">
              <a:defRPr/>
            </a:pPr>
            <a:r>
              <a:rPr lang="en-US" sz="1200" b="0">
                <a:solidFill>
                  <a:srgbClr val="000000"/>
                </a:solidFill>
                <a:latin typeface="Arial" pitchFamily="34" charset="0"/>
                <a:cs typeface="Arial" pitchFamily="34" charset="0"/>
              </a:rPr>
              <a:t> </a:t>
            </a:r>
          </a:p>
        </p:txBody>
      </p:sp>
      <p:pic>
        <p:nvPicPr>
          <p:cNvPr id="16390" name="Picture 165" descr="sie_logo_petrol_rgb_2"/>
          <p:cNvPicPr>
            <a:picLocks noChangeAspect="1" noChangeArrowheads="1"/>
          </p:cNvPicPr>
          <p:nvPr/>
        </p:nvPicPr>
        <p:blipFill>
          <a:blip r:embed="rId10" cstate="print"/>
          <a:srcRect/>
          <a:stretch>
            <a:fillRect/>
          </a:stretch>
        </p:blipFill>
        <p:spPr bwMode="auto">
          <a:xfrm>
            <a:off x="7200900" y="423863"/>
            <a:ext cx="1600200" cy="320675"/>
          </a:xfrm>
          <a:prstGeom prst="rect">
            <a:avLst/>
          </a:prstGeom>
          <a:noFill/>
          <a:ln w="9525">
            <a:noFill/>
            <a:miter lim="800000"/>
            <a:headEnd/>
            <a:tailEnd/>
          </a:ln>
        </p:spPr>
      </p:pic>
      <p:sp>
        <p:nvSpPr>
          <p:cNvPr id="1192" name="Rectangle 168"/>
          <p:cNvSpPr>
            <a:spLocks noGrp="1" noChangeArrowheads="1"/>
          </p:cNvSpPr>
          <p:nvPr>
            <p:ph type="ftr" sz="quarter" idx="3"/>
          </p:nvPr>
        </p:nvSpPr>
        <p:spPr bwMode="auto">
          <a:xfrm>
            <a:off x="3598863" y="6488113"/>
            <a:ext cx="2339975" cy="2730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0"/>
              </a:spcBef>
              <a:defRPr sz="1200" b="0">
                <a:latin typeface="Arial" charset="0"/>
                <a:cs typeface="+mn-cs"/>
              </a:defRPr>
            </a:lvl1pPr>
          </a:lstStyle>
          <a:p>
            <a:pPr>
              <a:defRPr/>
            </a:pPr>
            <a:r>
              <a:rPr lang="en-US"/>
              <a:t>Strictly Confidential</a:t>
            </a:r>
          </a:p>
        </p:txBody>
      </p:sp>
      <p:sp>
        <p:nvSpPr>
          <p:cNvPr id="1193" name="Rectangle 169"/>
          <p:cNvSpPr>
            <a:spLocks noGrp="1" noChangeArrowheads="1"/>
          </p:cNvSpPr>
          <p:nvPr>
            <p:ph type="sldNum" sz="quarter" idx="4"/>
          </p:nvPr>
        </p:nvSpPr>
        <p:spPr bwMode="auto">
          <a:xfrm>
            <a:off x="539750" y="6488113"/>
            <a:ext cx="877888" cy="2730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b="0">
                <a:latin typeface="Arial" pitchFamily="34" charset="0"/>
                <a:cs typeface="Arial" pitchFamily="34" charset="0"/>
              </a:defRPr>
            </a:lvl1pPr>
          </a:lstStyle>
          <a:p>
            <a:pPr>
              <a:defRPr/>
            </a:pPr>
            <a:r>
              <a:rPr lang="en-US"/>
              <a:t>Slide </a:t>
            </a:r>
            <a:fld id="{FC5B7350-FDA1-4350-8717-BF140F0D5D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8" r:id="rId1"/>
    <p:sldLayoutId id="2147483959" r:id="rId2"/>
    <p:sldLayoutId id="2147483889" r:id="rId3"/>
    <p:sldLayoutId id="2147483890" r:id="rId4"/>
    <p:sldLayoutId id="2147483891" r:id="rId5"/>
    <p:sldLayoutId id="2147483892" r:id="rId6"/>
    <p:sldLayoutId id="2147483960" r:id="rId7"/>
  </p:sldLayoutIdLst>
  <p:timing>
    <p:tnLst>
      <p:par>
        <p:cTn id="1" dur="indefinite" restart="never" nodeType="tmRoot"/>
      </p:par>
    </p:tnLst>
  </p:timing>
  <p:hf hdr="0" dt="0"/>
  <p:txStyles>
    <p:titleStyle>
      <a:lvl1pPr algn="l" rtl="0" eaLnBrk="0" fontAlgn="base" hangingPunct="0">
        <a:spcBef>
          <a:spcPct val="0"/>
        </a:spcBef>
        <a:spcAft>
          <a:spcPct val="0"/>
        </a:spcAft>
        <a:defRPr sz="2000" b="1">
          <a:solidFill>
            <a:schemeClr val="tx1"/>
          </a:solidFill>
          <a:latin typeface="Calibri" pitchFamily="34" charset="0"/>
          <a:ea typeface="+mj-ea"/>
          <a:cs typeface="+mj-cs"/>
        </a:defRPr>
      </a:lvl1pPr>
      <a:lvl2pPr algn="l" rtl="0" eaLnBrk="0" fontAlgn="base" hangingPunct="0">
        <a:spcBef>
          <a:spcPct val="0"/>
        </a:spcBef>
        <a:spcAft>
          <a:spcPct val="0"/>
        </a:spcAft>
        <a:defRPr sz="2000" b="1">
          <a:solidFill>
            <a:schemeClr val="tx1"/>
          </a:solidFill>
          <a:latin typeface="Calibri" pitchFamily="34" charset="0"/>
        </a:defRPr>
      </a:lvl2pPr>
      <a:lvl3pPr algn="l" rtl="0" eaLnBrk="0" fontAlgn="base" hangingPunct="0">
        <a:spcBef>
          <a:spcPct val="0"/>
        </a:spcBef>
        <a:spcAft>
          <a:spcPct val="0"/>
        </a:spcAft>
        <a:defRPr sz="2000" b="1">
          <a:solidFill>
            <a:schemeClr val="tx1"/>
          </a:solidFill>
          <a:latin typeface="Calibri" pitchFamily="34" charset="0"/>
        </a:defRPr>
      </a:lvl3pPr>
      <a:lvl4pPr algn="l" rtl="0" eaLnBrk="0" fontAlgn="base" hangingPunct="0">
        <a:spcBef>
          <a:spcPct val="0"/>
        </a:spcBef>
        <a:spcAft>
          <a:spcPct val="0"/>
        </a:spcAft>
        <a:defRPr sz="2000" b="1">
          <a:solidFill>
            <a:schemeClr val="tx1"/>
          </a:solidFill>
          <a:latin typeface="Calibri" pitchFamily="34" charset="0"/>
        </a:defRPr>
      </a:lvl4pPr>
      <a:lvl5pPr algn="l" rtl="0" eaLnBrk="0" fontAlgn="base" hangingPunct="0">
        <a:spcBef>
          <a:spcPct val="0"/>
        </a:spcBef>
        <a:spcAft>
          <a:spcPct val="0"/>
        </a:spcAft>
        <a:defRPr sz="2000" b="1">
          <a:solidFill>
            <a:schemeClr val="tx1"/>
          </a:solidFill>
          <a:latin typeface="Calibri" pitchFamily="34"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lnSpc>
          <a:spcPct val="110000"/>
        </a:lnSpc>
        <a:spcBef>
          <a:spcPct val="0"/>
        </a:spcBef>
        <a:spcAft>
          <a:spcPct val="0"/>
        </a:spcAft>
        <a:buFont typeface="Wingdings" pitchFamily="2" charset="2"/>
        <a:buChar char="§"/>
        <a:defRPr sz="3200">
          <a:solidFill>
            <a:schemeClr val="tx1"/>
          </a:solidFill>
          <a:latin typeface="Calibri" pitchFamily="34" charset="0"/>
          <a:ea typeface="+mn-ea"/>
          <a:cs typeface="+mn-cs"/>
        </a:defRPr>
      </a:lvl1pPr>
      <a:lvl2pPr marL="190500" indent="-188913" algn="l" rtl="0" eaLnBrk="0" fontAlgn="base" hangingPunct="0">
        <a:lnSpc>
          <a:spcPct val="110000"/>
        </a:lnSpc>
        <a:spcBef>
          <a:spcPct val="0"/>
        </a:spcBef>
        <a:spcAft>
          <a:spcPct val="0"/>
        </a:spcAft>
        <a:buClr>
          <a:schemeClr val="accent1"/>
        </a:buClr>
        <a:buFont typeface="Wingdings" pitchFamily="2" charset="2"/>
        <a:buChar char="§"/>
        <a:defRPr sz="2800">
          <a:solidFill>
            <a:schemeClr val="tx1"/>
          </a:solidFill>
          <a:latin typeface="+mn-lt"/>
        </a:defRPr>
      </a:lvl2pPr>
      <a:lvl3pPr marL="381000" indent="-188913" algn="l" rtl="0" eaLnBrk="0" fontAlgn="base" hangingPunct="0">
        <a:lnSpc>
          <a:spcPct val="110000"/>
        </a:lnSpc>
        <a:spcBef>
          <a:spcPct val="0"/>
        </a:spcBef>
        <a:spcAft>
          <a:spcPct val="0"/>
        </a:spcAft>
        <a:buClr>
          <a:schemeClr val="accent1"/>
        </a:buClr>
        <a:buFont typeface="Wingdings" pitchFamily="2" charset="2"/>
        <a:buChar char="§"/>
        <a:defRPr sz="2400">
          <a:solidFill>
            <a:schemeClr val="tx1"/>
          </a:solidFill>
          <a:latin typeface="Calibri" pitchFamily="34" charset="0"/>
        </a:defRPr>
      </a:lvl3pPr>
      <a:lvl4pPr marL="573088" indent="-190500" algn="l" rtl="0" eaLnBrk="0" fontAlgn="base" hangingPunct="0">
        <a:lnSpc>
          <a:spcPct val="110000"/>
        </a:lnSpc>
        <a:spcBef>
          <a:spcPct val="0"/>
        </a:spcBef>
        <a:spcAft>
          <a:spcPct val="0"/>
        </a:spcAft>
        <a:buClr>
          <a:schemeClr val="accent1"/>
        </a:buClr>
        <a:buFont typeface="Wingdings" pitchFamily="2" charset="2"/>
        <a:buChar char="§"/>
        <a:defRPr sz="2000">
          <a:solidFill>
            <a:schemeClr val="tx1"/>
          </a:solidFill>
          <a:latin typeface="Calibri" pitchFamily="34" charset="0"/>
        </a:defRPr>
      </a:lvl4pPr>
      <a:lvl5pPr marL="763588" indent="-188913" algn="l" rtl="0" eaLnBrk="0" fontAlgn="base" hangingPunct="0">
        <a:lnSpc>
          <a:spcPct val="110000"/>
        </a:lnSpc>
        <a:spcBef>
          <a:spcPct val="0"/>
        </a:spcBef>
        <a:spcAft>
          <a:spcPct val="0"/>
        </a:spcAft>
        <a:buClr>
          <a:schemeClr val="accent1"/>
        </a:buClr>
        <a:buFont typeface="Wingdings" pitchFamily="2" charset="2"/>
        <a:buChar char="§"/>
        <a:defRPr sz="2000">
          <a:solidFill>
            <a:schemeClr val="tx1"/>
          </a:solidFill>
          <a:latin typeface="Calibri" pitchFamily="34" charset="0"/>
        </a:defRPr>
      </a:lvl5pPr>
      <a:lvl6pPr marL="1220788" indent="-188913" algn="l" rtl="0" eaLnBrk="1" fontAlgn="base" hangingPunct="1">
        <a:lnSpc>
          <a:spcPct val="110000"/>
        </a:lnSpc>
        <a:spcBef>
          <a:spcPct val="0"/>
        </a:spcBef>
        <a:spcAft>
          <a:spcPct val="0"/>
        </a:spcAft>
        <a:buClr>
          <a:schemeClr val="accent1"/>
        </a:buClr>
        <a:buFont typeface="Wingdings" pitchFamily="2" charset="2"/>
        <a:buChar char="§"/>
        <a:defRPr>
          <a:solidFill>
            <a:schemeClr val="tx1"/>
          </a:solidFill>
          <a:latin typeface="Calibri" pitchFamily="34" charset="0"/>
        </a:defRPr>
      </a:lvl6pPr>
      <a:lvl7pPr marL="1677988" indent="-188913" algn="l" rtl="0" eaLnBrk="1" fontAlgn="base" hangingPunct="1">
        <a:lnSpc>
          <a:spcPct val="110000"/>
        </a:lnSpc>
        <a:spcBef>
          <a:spcPct val="0"/>
        </a:spcBef>
        <a:spcAft>
          <a:spcPct val="0"/>
        </a:spcAft>
        <a:buClr>
          <a:schemeClr val="accent1"/>
        </a:buClr>
        <a:buFont typeface="Wingdings" pitchFamily="2" charset="2"/>
        <a:buChar char="§"/>
        <a:defRPr>
          <a:solidFill>
            <a:schemeClr val="tx1"/>
          </a:solidFill>
          <a:latin typeface="+mn-lt"/>
        </a:defRPr>
      </a:lvl7pPr>
      <a:lvl8pPr marL="2135188" indent="-188913" algn="l" rtl="0" eaLnBrk="1" fontAlgn="base" hangingPunct="1">
        <a:lnSpc>
          <a:spcPct val="110000"/>
        </a:lnSpc>
        <a:spcBef>
          <a:spcPct val="0"/>
        </a:spcBef>
        <a:spcAft>
          <a:spcPct val="0"/>
        </a:spcAft>
        <a:buClr>
          <a:schemeClr val="accent1"/>
        </a:buClr>
        <a:buFont typeface="Wingdings" pitchFamily="2" charset="2"/>
        <a:buChar char="§"/>
        <a:defRPr>
          <a:solidFill>
            <a:schemeClr val="tx1"/>
          </a:solidFill>
          <a:latin typeface="+mn-lt"/>
        </a:defRPr>
      </a:lvl8pPr>
      <a:lvl9pPr marL="2592388" indent="-188913" algn="l" rtl="0" eaLnBrk="1" fontAlgn="base" hangingPunct="1">
        <a:lnSpc>
          <a:spcPct val="110000"/>
        </a:lnSpc>
        <a:spcBef>
          <a:spcPct val="0"/>
        </a:spcBef>
        <a:spcAft>
          <a:spcPct val="0"/>
        </a:spcAft>
        <a:buClr>
          <a:schemeClr val="accent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3"/>
            </p:custDataLst>
          </p:nvPr>
        </p:nvSpPr>
        <p:spPr bwMode="auto">
          <a:xfrm>
            <a:off x="287338" y="261938"/>
            <a:ext cx="8856662" cy="971550"/>
          </a:xfrm>
          <a:prstGeom prst="rect">
            <a:avLst/>
          </a:prstGeom>
          <a:solidFill>
            <a:srgbClr val="FEFFFF"/>
          </a:solidFill>
          <a:ln w="9525">
            <a:solidFill>
              <a:schemeClr val="tx1"/>
            </a:solidFill>
            <a:miter lim="800000"/>
            <a:headEnd/>
            <a:tailEnd/>
          </a:ln>
          <a:effectLst/>
        </p:spPr>
        <p:txBody>
          <a:bodyPr wrap="none" anchor="ctr"/>
          <a:lstStyle/>
          <a:p>
            <a:pPr algn="ctr" eaLnBrk="0" hangingPunct="0">
              <a:defRPr/>
            </a:pPr>
            <a:endParaRPr lang="en-US" b="0">
              <a:solidFill>
                <a:srgbClr val="FFFFFF"/>
              </a:solidFill>
              <a:latin typeface="Siemens Slab" pitchFamily="2" charset="0"/>
              <a:cs typeface="Arial" pitchFamily="34" charset="0"/>
            </a:endParaRPr>
          </a:p>
        </p:txBody>
      </p:sp>
      <p:pic>
        <p:nvPicPr>
          <p:cNvPr id="17411" name="Picture 165" descr="sie_logo_petrol_rgb_2"/>
          <p:cNvPicPr>
            <a:picLocks noChangeAspect="1" noChangeArrowheads="1"/>
          </p:cNvPicPr>
          <p:nvPr/>
        </p:nvPicPr>
        <p:blipFill>
          <a:blip r:embed="rId15" cstate="print"/>
          <a:srcRect/>
          <a:stretch>
            <a:fillRect/>
          </a:stretch>
        </p:blipFill>
        <p:spPr bwMode="auto">
          <a:xfrm>
            <a:off x="7200900" y="423863"/>
            <a:ext cx="1600200" cy="320675"/>
          </a:xfrm>
          <a:prstGeom prst="rect">
            <a:avLst/>
          </a:prstGeom>
          <a:noFill/>
          <a:ln w="9525">
            <a:noFill/>
            <a:miter lim="800000"/>
            <a:headEnd/>
            <a:tailEnd/>
          </a:ln>
        </p:spPr>
      </p:pic>
      <p:sp>
        <p:nvSpPr>
          <p:cNvPr id="1194" name="Text Box 7"/>
          <p:cNvSpPr txBox="1">
            <a:spLocks noChangeArrowheads="1"/>
          </p:cNvSpPr>
          <p:nvPr>
            <p:custDataLst>
              <p:tags r:id="rId14"/>
            </p:custDataLst>
          </p:nvPr>
        </p:nvSpPr>
        <p:spPr bwMode="auto">
          <a:xfrm>
            <a:off x="6011863" y="6464300"/>
            <a:ext cx="2736850" cy="277813"/>
          </a:xfrm>
          <a:prstGeom prst="rect">
            <a:avLst/>
          </a:prstGeom>
          <a:noFill/>
          <a:ln w="9525">
            <a:noFill/>
            <a:miter lim="800000"/>
            <a:headEnd/>
            <a:tailEnd/>
          </a:ln>
        </p:spPr>
        <p:txBody>
          <a:bodyPr lIns="0" tIns="0" rIns="0" bIns="0" anchor="b"/>
          <a:lstStyle/>
          <a:p>
            <a:pPr algn="r">
              <a:spcBef>
                <a:spcPct val="50000"/>
              </a:spcBef>
              <a:defRPr/>
            </a:pPr>
            <a:r>
              <a:rPr lang="en-US" sz="1000" dirty="0">
                <a:solidFill>
                  <a:srgbClr val="000000"/>
                </a:solidFill>
                <a:latin typeface="Arial" pitchFamily="34" charset="0"/>
                <a:cs typeface="+mn-cs"/>
              </a:rPr>
              <a:t>© Siemens AG 2013. All rights reserved.</a:t>
            </a:r>
          </a:p>
        </p:txBody>
      </p:sp>
      <p:sp>
        <p:nvSpPr>
          <p:cNvPr id="17413" name="Rectangle 115"/>
          <p:cNvSpPr>
            <a:spLocks noGrp="1" noChangeArrowheads="1"/>
          </p:cNvSpPr>
          <p:nvPr>
            <p:ph type="title"/>
          </p:nvPr>
        </p:nvSpPr>
        <p:spPr bwMode="auto">
          <a:xfrm>
            <a:off x="539750" y="258763"/>
            <a:ext cx="6451600"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Mastertitelformat bearbeiten</a:t>
            </a:r>
          </a:p>
        </p:txBody>
      </p:sp>
      <p:sp>
        <p:nvSpPr>
          <p:cNvPr id="17414" name="Rectangle 116"/>
          <p:cNvSpPr>
            <a:spLocks noGrp="1" noChangeArrowheads="1"/>
          </p:cNvSpPr>
          <p:nvPr>
            <p:ph type="body" idx="1"/>
          </p:nvPr>
        </p:nvSpPr>
        <p:spPr bwMode="auto">
          <a:xfrm>
            <a:off x="539750" y="1590675"/>
            <a:ext cx="8208963"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8" name="Rectangle 169"/>
          <p:cNvSpPr>
            <a:spLocks noGrp="1" noChangeArrowheads="1"/>
          </p:cNvSpPr>
          <p:nvPr>
            <p:ph type="sldNum" sz="quarter" idx="4"/>
          </p:nvPr>
        </p:nvSpPr>
        <p:spPr bwMode="auto">
          <a:xfrm>
            <a:off x="539750" y="6488113"/>
            <a:ext cx="877888" cy="273050"/>
          </a:xfrm>
          <a:prstGeom prst="rect">
            <a:avLst/>
          </a:prstGeom>
          <a:ln>
            <a:miter lim="800000"/>
            <a:headEnd/>
            <a:tailEnd/>
          </a:ln>
        </p:spPr>
        <p:txBody>
          <a:bodyPr vert="horz" wrap="square" lIns="0" tIns="0" rIns="0" bIns="0" numCol="1" anchor="b" anchorCtr="0" compatLnSpc="1">
            <a:prstTxWarp prst="textNoShape">
              <a:avLst/>
            </a:prstTxWarp>
          </a:bodyPr>
          <a:lstStyle>
            <a:lvl1pPr>
              <a:defRPr sz="1000" b="0">
                <a:solidFill>
                  <a:srgbClr val="000000"/>
                </a:solidFill>
                <a:latin typeface="Arial" pitchFamily="34" charset="0"/>
                <a:cs typeface="Arial" pitchFamily="34" charset="0"/>
              </a:defRPr>
            </a:lvl1pPr>
          </a:lstStyle>
          <a:p>
            <a:pPr>
              <a:defRPr/>
            </a:pPr>
            <a:r>
              <a:rPr lang="en-US"/>
              <a:t>Page </a:t>
            </a:r>
            <a:fld id="{F3C3A9D5-48D3-44A0-848E-96DEEAD2C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itchFamily="34" charset="0"/>
        </a:defRPr>
      </a:lvl2pPr>
      <a:lvl3pPr algn="l" rtl="0" eaLnBrk="0" fontAlgn="base" hangingPunct="0">
        <a:spcBef>
          <a:spcPct val="0"/>
        </a:spcBef>
        <a:spcAft>
          <a:spcPct val="0"/>
        </a:spcAft>
        <a:defRPr sz="2000" b="1">
          <a:solidFill>
            <a:schemeClr val="tx1"/>
          </a:solidFill>
          <a:latin typeface="Arial" pitchFamily="34" charset="0"/>
        </a:defRPr>
      </a:lvl3pPr>
      <a:lvl4pPr algn="l" rtl="0" eaLnBrk="0" fontAlgn="base" hangingPunct="0">
        <a:spcBef>
          <a:spcPct val="0"/>
        </a:spcBef>
        <a:spcAft>
          <a:spcPct val="0"/>
        </a:spcAft>
        <a:defRPr sz="2000" b="1">
          <a:solidFill>
            <a:schemeClr val="tx1"/>
          </a:solidFill>
          <a:latin typeface="Arial" pitchFamily="34" charset="0"/>
        </a:defRPr>
      </a:lvl4pPr>
      <a:lvl5pPr algn="l" rtl="0" eaLnBrk="0" fontAlgn="base" hangingPunct="0">
        <a:spcBef>
          <a:spcPct val="0"/>
        </a:spcBef>
        <a:spcAft>
          <a:spcPct val="0"/>
        </a:spcAft>
        <a:defRPr sz="2000" b="1">
          <a:solidFill>
            <a:schemeClr val="tx1"/>
          </a:solidFill>
          <a:latin typeface="Arial" pitchFamily="34" charset="0"/>
        </a:defRPr>
      </a:lvl5pPr>
      <a:lvl6pPr marL="457200" algn="l" rtl="0" fontAlgn="base">
        <a:spcBef>
          <a:spcPct val="0"/>
        </a:spcBef>
        <a:spcAft>
          <a:spcPct val="0"/>
        </a:spcAft>
        <a:defRPr sz="2000" b="1">
          <a:solidFill>
            <a:schemeClr val="tx1"/>
          </a:solidFill>
          <a:latin typeface="Arial" pitchFamily="34" charset="0"/>
        </a:defRPr>
      </a:lvl6pPr>
      <a:lvl7pPr marL="914400" algn="l" rtl="0" fontAlgn="base">
        <a:spcBef>
          <a:spcPct val="0"/>
        </a:spcBef>
        <a:spcAft>
          <a:spcPct val="0"/>
        </a:spcAft>
        <a:defRPr sz="2000" b="1">
          <a:solidFill>
            <a:schemeClr val="tx1"/>
          </a:solidFill>
          <a:latin typeface="Arial" pitchFamily="34" charset="0"/>
        </a:defRPr>
      </a:lvl7pPr>
      <a:lvl8pPr marL="1371600" algn="l" rtl="0" fontAlgn="base">
        <a:spcBef>
          <a:spcPct val="0"/>
        </a:spcBef>
        <a:spcAft>
          <a:spcPct val="0"/>
        </a:spcAft>
        <a:defRPr sz="2000" b="1">
          <a:solidFill>
            <a:schemeClr val="tx1"/>
          </a:solidFill>
          <a:latin typeface="Arial" pitchFamily="34" charset="0"/>
        </a:defRPr>
      </a:lvl8pPr>
      <a:lvl9pPr marL="1828800" algn="l" rtl="0" fontAlgn="base">
        <a:spcBef>
          <a:spcPct val="0"/>
        </a:spcBef>
        <a:spcAft>
          <a:spcPct val="0"/>
        </a:spcAft>
        <a:defRPr sz="2000" b="1">
          <a:solidFill>
            <a:schemeClr val="tx1"/>
          </a:solidFill>
          <a:latin typeface="Arial" pitchFamily="34" charset="0"/>
        </a:defRPr>
      </a:lvl9pPr>
    </p:titleStyle>
    <p:bodyStyle>
      <a:lvl1pPr marL="342900" indent="-342900" algn="l" rtl="0" eaLnBrk="0" fontAlgn="base" hangingPunct="0">
        <a:lnSpc>
          <a:spcPct val="110000"/>
        </a:lnSpc>
        <a:spcBef>
          <a:spcPct val="0"/>
        </a:spcBef>
        <a:spcAft>
          <a:spcPct val="0"/>
        </a:spcAft>
        <a:buFont typeface="Wingdings" pitchFamily="2" charset="2"/>
        <a:buChar char="•"/>
        <a:defRPr sz="3200">
          <a:solidFill>
            <a:schemeClr val="tx1"/>
          </a:solidFill>
          <a:latin typeface="+mn-lt"/>
          <a:ea typeface="+mn-ea"/>
          <a:cs typeface="+mn-cs"/>
        </a:defRPr>
      </a:lvl1pPr>
      <a:lvl2pPr marL="190500" indent="-188913" algn="l" rtl="0" eaLnBrk="0" fontAlgn="base" hangingPunct="0">
        <a:lnSpc>
          <a:spcPct val="110000"/>
        </a:lnSpc>
        <a:spcBef>
          <a:spcPct val="0"/>
        </a:spcBef>
        <a:spcAft>
          <a:spcPct val="0"/>
        </a:spcAft>
        <a:buClr>
          <a:schemeClr val="tx1"/>
        </a:buClr>
        <a:buFont typeface="Wingdings" pitchFamily="2" charset="2"/>
        <a:buChar char="§"/>
        <a:defRPr sz="2800">
          <a:solidFill>
            <a:schemeClr val="tx1"/>
          </a:solidFill>
          <a:latin typeface="+mn-lt"/>
        </a:defRPr>
      </a:lvl2pPr>
      <a:lvl3pPr marL="381000" indent="-188913" algn="l" rtl="0" eaLnBrk="0" fontAlgn="base" hangingPunct="0">
        <a:lnSpc>
          <a:spcPct val="110000"/>
        </a:lnSpc>
        <a:spcBef>
          <a:spcPct val="0"/>
        </a:spcBef>
        <a:spcAft>
          <a:spcPct val="0"/>
        </a:spcAft>
        <a:buClr>
          <a:schemeClr val="tx1"/>
        </a:buClr>
        <a:buFont typeface="Wingdings" pitchFamily="2" charset="2"/>
        <a:buChar char="§"/>
        <a:defRPr sz="2400">
          <a:solidFill>
            <a:schemeClr val="tx1"/>
          </a:solidFill>
          <a:latin typeface="+mn-lt"/>
        </a:defRPr>
      </a:lvl3pPr>
      <a:lvl4pPr marL="573088" indent="-190500" algn="l" rtl="0" eaLnBrk="0" fontAlgn="base" hangingPunct="0">
        <a:lnSpc>
          <a:spcPct val="110000"/>
        </a:lnSpc>
        <a:spcBef>
          <a:spcPct val="0"/>
        </a:spcBef>
        <a:spcAft>
          <a:spcPct val="0"/>
        </a:spcAft>
        <a:buClr>
          <a:schemeClr val="tx1"/>
        </a:buClr>
        <a:buFont typeface="Wingdings" pitchFamily="2" charset="2"/>
        <a:buChar char="§"/>
        <a:defRPr sz="2000">
          <a:solidFill>
            <a:schemeClr val="tx1"/>
          </a:solidFill>
          <a:latin typeface="+mn-lt"/>
        </a:defRPr>
      </a:lvl4pPr>
      <a:lvl5pPr marL="763588" indent="-188913" algn="l" rtl="0" eaLnBrk="0" fontAlgn="base" hangingPunct="0">
        <a:lnSpc>
          <a:spcPct val="110000"/>
        </a:lnSpc>
        <a:spcBef>
          <a:spcPct val="0"/>
        </a:spcBef>
        <a:spcAft>
          <a:spcPct val="0"/>
        </a:spcAft>
        <a:buClr>
          <a:schemeClr val="tx1"/>
        </a:buClr>
        <a:buFont typeface="Wingdings" pitchFamily="2" charset="2"/>
        <a:buChar char="§"/>
        <a:defRPr sz="2000">
          <a:solidFill>
            <a:schemeClr val="tx1"/>
          </a:solidFill>
          <a:latin typeface="+mn-lt"/>
        </a:defRPr>
      </a:lvl5pPr>
      <a:lvl6pPr marL="1220788" indent="-188913" algn="l" rtl="0" fontAlgn="base">
        <a:lnSpc>
          <a:spcPct val="110000"/>
        </a:lnSpc>
        <a:spcBef>
          <a:spcPct val="0"/>
        </a:spcBef>
        <a:spcAft>
          <a:spcPct val="0"/>
        </a:spcAft>
        <a:buClr>
          <a:schemeClr val="tx1"/>
        </a:buClr>
        <a:buFont typeface="Wingdings" pitchFamily="2" charset="2"/>
        <a:buChar char="§"/>
        <a:defRPr sz="2000">
          <a:solidFill>
            <a:schemeClr val="tx1"/>
          </a:solidFill>
          <a:latin typeface="+mn-lt"/>
        </a:defRPr>
      </a:lvl6pPr>
      <a:lvl7pPr marL="1677988" indent="-188913" algn="l" rtl="0" fontAlgn="base">
        <a:lnSpc>
          <a:spcPct val="110000"/>
        </a:lnSpc>
        <a:spcBef>
          <a:spcPct val="0"/>
        </a:spcBef>
        <a:spcAft>
          <a:spcPct val="0"/>
        </a:spcAft>
        <a:buClr>
          <a:schemeClr val="tx1"/>
        </a:buClr>
        <a:buFont typeface="Wingdings" pitchFamily="2" charset="2"/>
        <a:buChar char="§"/>
        <a:defRPr sz="2000">
          <a:solidFill>
            <a:schemeClr val="tx1"/>
          </a:solidFill>
          <a:latin typeface="+mn-lt"/>
        </a:defRPr>
      </a:lvl7pPr>
      <a:lvl8pPr marL="2135188" indent="-188913" algn="l" rtl="0" fontAlgn="base">
        <a:lnSpc>
          <a:spcPct val="110000"/>
        </a:lnSpc>
        <a:spcBef>
          <a:spcPct val="0"/>
        </a:spcBef>
        <a:spcAft>
          <a:spcPct val="0"/>
        </a:spcAft>
        <a:buClr>
          <a:schemeClr val="tx1"/>
        </a:buClr>
        <a:buFont typeface="Wingdings" pitchFamily="2" charset="2"/>
        <a:buChar char="§"/>
        <a:defRPr sz="2000">
          <a:solidFill>
            <a:schemeClr val="tx1"/>
          </a:solidFill>
          <a:latin typeface="+mn-lt"/>
        </a:defRPr>
      </a:lvl8pPr>
      <a:lvl9pPr marL="2592388" indent="-188913" algn="l" rtl="0" fontAlgn="base">
        <a:lnSpc>
          <a:spcPct val="110000"/>
        </a:lnSpc>
        <a:spcBef>
          <a:spcPct val="0"/>
        </a:spcBef>
        <a:spcAft>
          <a:spcPct val="0"/>
        </a:spcAft>
        <a:buClr>
          <a:schemeClr val="tx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1268413"/>
          </a:xfrm>
          <a:prstGeom prst="rect">
            <a:avLst/>
          </a:prstGeom>
          <a:solidFill>
            <a:srgbClr val="ADBECB"/>
          </a:solidFill>
          <a:ln>
            <a:noFill/>
          </a:ln>
          <a:effectLst/>
          <a:extLst>
            <a:ext uri="{91240B29-F687-4F45-9708-019B960494DF}"/>
            <a:ext uri="{AF507438-7753-43E0-B8FC-AC1667EBCBE1}"/>
          </a:extLst>
        </p:spPr>
        <p:txBody>
          <a:bodyPr wrap="none" anchor="ctr"/>
          <a:lstStyle/>
          <a:p>
            <a:pPr algn="ctr">
              <a:lnSpc>
                <a:spcPct val="110000"/>
              </a:lnSpc>
              <a:defRPr/>
            </a:pPr>
            <a:endParaRPr lang="en-US" sz="1800">
              <a:solidFill>
                <a:srgbClr val="000000"/>
              </a:solidFill>
              <a:cs typeface="+mn-cs"/>
            </a:endParaRPr>
          </a:p>
        </p:txBody>
      </p:sp>
      <p:sp>
        <p:nvSpPr>
          <p:cNvPr id="14" name="Text Box 133"/>
          <p:cNvSpPr txBox="1">
            <a:spLocks noChangeArrowheads="1"/>
          </p:cNvSpPr>
          <p:nvPr/>
        </p:nvSpPr>
        <p:spPr bwMode="auto">
          <a:xfrm>
            <a:off x="0" y="6165850"/>
            <a:ext cx="9144000" cy="431800"/>
          </a:xfrm>
          <a:prstGeom prst="rect">
            <a:avLst/>
          </a:prstGeom>
          <a:noFill/>
          <a:ln>
            <a:noFill/>
          </a:ln>
          <a:effectLst/>
          <a:extLst>
            <a:ext uri="{909E8E84-426E-40DD-AFC4-6F175D3DCCD1}"/>
            <a:ext uri="{91240B29-F687-4F45-9708-019B960494DF}"/>
            <a:ext uri="{AF507438-7753-43E0-B8FC-AC1667EBCBE1}"/>
          </a:extLst>
        </p:spPr>
        <p:txBody>
          <a:bodyPr lIns="540000" tIns="144000" rIns="212400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defTabSz="973138">
              <a:spcBef>
                <a:spcPct val="50000"/>
              </a:spcBef>
              <a:tabLst>
                <a:tab pos="6459538" algn="l"/>
              </a:tabLst>
              <a:defRPr/>
            </a:pPr>
            <a:r>
              <a:rPr lang="en-US" sz="1000" dirty="0" smtClean="0">
                <a:solidFill>
                  <a:srgbClr val="879BAA"/>
                </a:solidFill>
                <a:cs typeface="+mn-cs"/>
              </a:rPr>
              <a:t>© Siemens AG 2013 All rights reserved.</a:t>
            </a:r>
          </a:p>
        </p:txBody>
      </p:sp>
      <p:pic>
        <p:nvPicPr>
          <p:cNvPr id="19460" name="Picture 15" descr="SIE_Logo_Layer_Petrol_RGB_A3_76mm"/>
          <p:cNvPicPr>
            <a:picLocks noChangeAspect="1" noChangeArrowheads="1"/>
          </p:cNvPicPr>
          <p:nvPr/>
        </p:nvPicPr>
        <p:blipFill>
          <a:blip r:embed="rId13" cstate="print"/>
          <a:srcRect/>
          <a:stretch>
            <a:fillRect/>
          </a:stretch>
        </p:blipFill>
        <p:spPr bwMode="auto">
          <a:xfrm>
            <a:off x="7308850" y="0"/>
            <a:ext cx="1439863" cy="804863"/>
          </a:xfrm>
          <a:prstGeom prst="rect">
            <a:avLst/>
          </a:prstGeom>
          <a:noFill/>
          <a:ln w="9525">
            <a:noFill/>
            <a:miter lim="800000"/>
            <a:headEnd/>
            <a:tailEnd/>
          </a:ln>
        </p:spPr>
      </p:pic>
      <p:sp>
        <p:nvSpPr>
          <p:cNvPr id="19461" name="Rectangle 115"/>
          <p:cNvSpPr>
            <a:spLocks noGrp="1" noChangeArrowheads="1"/>
          </p:cNvSpPr>
          <p:nvPr>
            <p:ph type="title"/>
          </p:nvPr>
        </p:nvSpPr>
        <p:spPr bwMode="auto">
          <a:xfrm>
            <a:off x="0" y="0"/>
            <a:ext cx="9144000" cy="1268413"/>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lvl="0"/>
            <a:r>
              <a:rPr lang="en-US" smtClean="0"/>
              <a:t>Mastertitelformat bearbeiten</a:t>
            </a:r>
          </a:p>
        </p:txBody>
      </p:sp>
      <p:sp>
        <p:nvSpPr>
          <p:cNvPr id="19462" name="Rectangle 116"/>
          <p:cNvSpPr>
            <a:spLocks noGrp="1" noChangeArrowheads="1"/>
          </p:cNvSpPr>
          <p:nvPr>
            <p:ph type="body" idx="1"/>
          </p:nvPr>
        </p:nvSpPr>
        <p:spPr bwMode="auto">
          <a:xfrm>
            <a:off x="539750" y="1412875"/>
            <a:ext cx="8205788" cy="474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 name="Rectangle 167"/>
          <p:cNvSpPr>
            <a:spLocks noGrp="1" noChangeArrowheads="1"/>
          </p:cNvSpPr>
          <p:nvPr>
            <p:ph type="dt" sz="half" idx="2"/>
          </p:nvPr>
        </p:nvSpPr>
        <p:spPr bwMode="auto">
          <a:xfrm>
            <a:off x="1474788" y="6597650"/>
            <a:ext cx="1081087" cy="144463"/>
          </a:xfrm>
          <a:prstGeom prst="rect">
            <a:avLst/>
          </a:prstGeom>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eaLnBrk="0" hangingPunct="0">
              <a:defRPr sz="1000" b="0">
                <a:solidFill>
                  <a:srgbClr val="000000"/>
                </a:solidFill>
                <a:latin typeface="+mn-lt"/>
                <a:ea typeface="+mn-ea"/>
                <a:cs typeface="+mn-cs"/>
              </a:defRPr>
            </a:lvl1pPr>
          </a:lstStyle>
          <a:p>
            <a:pPr>
              <a:defRPr/>
            </a:pPr>
            <a:endParaRPr lang="en-US"/>
          </a:p>
        </p:txBody>
      </p:sp>
      <p:sp>
        <p:nvSpPr>
          <p:cNvPr id="11" name="Rectangle 168"/>
          <p:cNvSpPr>
            <a:spLocks noGrp="1" noChangeArrowheads="1"/>
          </p:cNvSpPr>
          <p:nvPr>
            <p:ph type="ftr" sz="quarter" idx="3"/>
          </p:nvPr>
        </p:nvSpPr>
        <p:spPr bwMode="auto">
          <a:xfrm>
            <a:off x="2700338" y="6597650"/>
            <a:ext cx="6048375" cy="144463"/>
          </a:xfrm>
          <a:prstGeom prst="rect">
            <a:avLst/>
          </a:prstGeom>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r" eaLnBrk="0" hangingPunct="0">
              <a:defRPr sz="1000" b="0">
                <a:solidFill>
                  <a:srgbClr val="000000"/>
                </a:solidFill>
                <a:latin typeface="+mn-lt"/>
                <a:cs typeface="Arial" charset="0"/>
              </a:defRPr>
            </a:lvl1pPr>
          </a:lstStyle>
          <a:p>
            <a:pPr>
              <a:defRPr/>
            </a:pPr>
            <a:r>
              <a:rPr lang="en-US"/>
              <a:t>IC CC</a:t>
            </a:r>
          </a:p>
        </p:txBody>
      </p:sp>
      <p:sp>
        <p:nvSpPr>
          <p:cNvPr id="12" name="Foliennummernplatzhalter 5"/>
          <p:cNvSpPr>
            <a:spLocks noGrp="1"/>
          </p:cNvSpPr>
          <p:nvPr>
            <p:ph type="sldNum" sz="quarter" idx="4"/>
          </p:nvPr>
        </p:nvSpPr>
        <p:spPr bwMode="auto">
          <a:xfrm>
            <a:off x="539750" y="6597650"/>
            <a:ext cx="719138" cy="144463"/>
          </a:xfrm>
          <a:prstGeom prst="rect">
            <a:avLst/>
          </a:prstGeom>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eaLnBrk="0" hangingPunct="0">
              <a:defRPr sz="1000" b="0">
                <a:solidFill>
                  <a:srgbClr val="000000"/>
                </a:solidFill>
                <a:latin typeface="+mn-lt"/>
                <a:ea typeface="+mn-ea"/>
                <a:cs typeface="+mn-cs"/>
              </a:defRPr>
            </a:lvl1pPr>
          </a:lstStyle>
          <a:p>
            <a:pPr>
              <a:defRPr/>
            </a:pPr>
            <a:r>
              <a:rPr lang="en-US"/>
              <a:t>Page </a:t>
            </a:r>
            <a:fld id="{3A3538FC-87B1-4D48-A900-D46064123B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5pPr>
      <a:lvl6pPr marL="457200" algn="l" rtl="0" fontAlgn="base">
        <a:spcBef>
          <a:spcPct val="0"/>
        </a:spcBef>
        <a:spcAft>
          <a:spcPct val="0"/>
        </a:spcAft>
        <a:defRPr sz="2000" b="1">
          <a:solidFill>
            <a:schemeClr val="tx1"/>
          </a:solidFill>
          <a:latin typeface="Arial" pitchFamily="34" charset="0"/>
          <a:ea typeface="ＭＳ Ｐゴシック" pitchFamily="34" charset="-128"/>
        </a:defRPr>
      </a:lvl6pPr>
      <a:lvl7pPr marL="914400" algn="l" rtl="0" fontAlgn="base">
        <a:spcBef>
          <a:spcPct val="0"/>
        </a:spcBef>
        <a:spcAft>
          <a:spcPct val="0"/>
        </a:spcAft>
        <a:defRPr sz="2000" b="1">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b="1">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b="1">
          <a:solidFill>
            <a:schemeClr val="tx1"/>
          </a:solidFill>
          <a:latin typeface="Arial" pitchFamily="34" charset="0"/>
          <a:ea typeface="ＭＳ Ｐゴシック" pitchFamily="34" charset="-128"/>
        </a:defRPr>
      </a:lvl9pPr>
    </p:titleStyle>
    <p:bodyStyle>
      <a:lvl1pPr marL="342900" indent="-342900" algn="l" rtl="0" eaLnBrk="0" fontAlgn="base" hangingPunct="0">
        <a:lnSpc>
          <a:spcPct val="110000"/>
        </a:lnSpc>
        <a:spcBef>
          <a:spcPct val="0"/>
        </a:spcBef>
        <a:spcAft>
          <a:spcPct val="0"/>
        </a:spcAft>
        <a:buFont typeface="Wingdings" pitchFamily="2" charset="2"/>
        <a:defRPr>
          <a:solidFill>
            <a:schemeClr val="tx1"/>
          </a:solidFill>
          <a:latin typeface="+mn-lt"/>
          <a:ea typeface="+mn-ea"/>
          <a:cs typeface="+mn-cs"/>
        </a:defRPr>
      </a:lvl1pPr>
      <a:lvl2pPr marL="179388"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2pPr>
      <a:lvl3pPr marL="358775"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3pPr>
      <a:lvl4pPr marL="538163"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4pPr>
      <a:lvl5pPr marL="717550"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5pPr>
      <a:lvl6pPr marL="1174750" indent="-177800" algn="l" rtl="0" fontAlgn="base">
        <a:lnSpc>
          <a:spcPct val="110000"/>
        </a:lnSpc>
        <a:spcBef>
          <a:spcPct val="0"/>
        </a:spcBef>
        <a:spcAft>
          <a:spcPct val="0"/>
        </a:spcAft>
        <a:buClr>
          <a:srgbClr val="879BAA"/>
        </a:buClr>
        <a:buChar char="•"/>
        <a:defRPr>
          <a:solidFill>
            <a:schemeClr val="tx1"/>
          </a:solidFill>
          <a:latin typeface="+mn-lt"/>
          <a:ea typeface="+mn-ea"/>
        </a:defRPr>
      </a:lvl6pPr>
      <a:lvl7pPr marL="1631950" indent="-177800" algn="l" rtl="0" fontAlgn="base">
        <a:lnSpc>
          <a:spcPct val="110000"/>
        </a:lnSpc>
        <a:spcBef>
          <a:spcPct val="0"/>
        </a:spcBef>
        <a:spcAft>
          <a:spcPct val="0"/>
        </a:spcAft>
        <a:buClr>
          <a:srgbClr val="879BAA"/>
        </a:buClr>
        <a:buChar char="•"/>
        <a:defRPr>
          <a:solidFill>
            <a:schemeClr val="tx1"/>
          </a:solidFill>
          <a:latin typeface="+mn-lt"/>
          <a:ea typeface="+mn-ea"/>
        </a:defRPr>
      </a:lvl7pPr>
      <a:lvl8pPr marL="2089150" indent="-177800" algn="l" rtl="0" fontAlgn="base">
        <a:lnSpc>
          <a:spcPct val="110000"/>
        </a:lnSpc>
        <a:spcBef>
          <a:spcPct val="0"/>
        </a:spcBef>
        <a:spcAft>
          <a:spcPct val="0"/>
        </a:spcAft>
        <a:buClr>
          <a:srgbClr val="879BAA"/>
        </a:buClr>
        <a:buChar char="•"/>
        <a:defRPr>
          <a:solidFill>
            <a:schemeClr val="tx1"/>
          </a:solidFill>
          <a:latin typeface="+mn-lt"/>
          <a:ea typeface="+mn-ea"/>
        </a:defRPr>
      </a:lvl8pPr>
      <a:lvl9pPr marL="2546350" indent="-177800" algn="l" rtl="0" fontAlgn="base">
        <a:lnSpc>
          <a:spcPct val="110000"/>
        </a:lnSpc>
        <a:spcBef>
          <a:spcPct val="0"/>
        </a:spcBef>
        <a:spcAft>
          <a:spcPct val="0"/>
        </a:spcAft>
        <a:buClr>
          <a:srgbClr val="879BAA"/>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userDrawn="1"/>
        </p:nvSpPr>
        <p:spPr bwMode="gray">
          <a:xfrm>
            <a:off x="0" y="0"/>
            <a:ext cx="9144000" cy="1268413"/>
          </a:xfrm>
          <a:prstGeom prst="rect">
            <a:avLst/>
          </a:prstGeom>
          <a:solidFill>
            <a:srgbClr val="ADBECB"/>
          </a:solidFill>
          <a:ln w="9525">
            <a:noFill/>
            <a:miter lim="800000"/>
            <a:headEnd/>
            <a:tailEnd/>
          </a:ln>
          <a:effectLst/>
        </p:spPr>
        <p:txBody>
          <a:bodyPr wrap="none" anchor="ctr"/>
          <a:lstStyle/>
          <a:p>
            <a:pPr algn="ctr">
              <a:lnSpc>
                <a:spcPct val="110000"/>
              </a:lnSpc>
              <a:defRPr/>
            </a:pPr>
            <a:endParaRPr lang="en-US" sz="1800">
              <a:latin typeface="Arial" pitchFamily="34" charset="0"/>
              <a:cs typeface="ＭＳ Ｐゴシック"/>
            </a:endParaRPr>
          </a:p>
        </p:txBody>
      </p:sp>
      <p:sp>
        <p:nvSpPr>
          <p:cNvPr id="21507" name="Rectangle 115"/>
          <p:cNvSpPr>
            <a:spLocks noGrp="1" noChangeArrowheads="1"/>
          </p:cNvSpPr>
          <p:nvPr>
            <p:ph type="title"/>
          </p:nvPr>
        </p:nvSpPr>
        <p:spPr bwMode="auto">
          <a:xfrm>
            <a:off x="0" y="0"/>
            <a:ext cx="9144000" cy="1268413"/>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lvl="0"/>
            <a:r>
              <a:rPr lang="en-US" smtClean="0"/>
              <a:t>Mastertitelformat bearbeiten</a:t>
            </a:r>
          </a:p>
        </p:txBody>
      </p:sp>
      <p:sp>
        <p:nvSpPr>
          <p:cNvPr id="21508" name="Rectangle 116"/>
          <p:cNvSpPr>
            <a:spLocks noGrp="1" noChangeArrowheads="1"/>
          </p:cNvSpPr>
          <p:nvPr>
            <p:ph type="body" idx="1"/>
          </p:nvPr>
        </p:nvSpPr>
        <p:spPr bwMode="auto">
          <a:xfrm>
            <a:off x="539750" y="1412875"/>
            <a:ext cx="8205788" cy="474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6" name="Rectangle 167"/>
          <p:cNvSpPr>
            <a:spLocks noGrp="1" noChangeArrowheads="1"/>
          </p:cNvSpPr>
          <p:nvPr>
            <p:ph type="dt" sz="half" idx="2"/>
          </p:nvPr>
        </p:nvSpPr>
        <p:spPr bwMode="auto">
          <a:xfrm>
            <a:off x="1474788" y="6597650"/>
            <a:ext cx="1081087" cy="144463"/>
          </a:xfrm>
          <a:prstGeom prst="rect">
            <a:avLst/>
          </a:prstGeom>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l">
              <a:lnSpc>
                <a:spcPct val="100000"/>
              </a:lnSpc>
              <a:defRPr sz="1000" b="0">
                <a:latin typeface="Arial" pitchFamily="34" charset="0"/>
                <a:ea typeface="+mn-ea"/>
                <a:cs typeface="ＭＳ Ｐゴシック"/>
              </a:defRPr>
            </a:lvl1pPr>
          </a:lstStyle>
          <a:p>
            <a:pPr>
              <a:defRPr/>
            </a:pPr>
            <a:fld id="{09A0EF3C-A39C-447C-A5CC-B8317175831B}" type="datetimeFigureOut">
              <a:rPr lang="en-US"/>
              <a:pPr>
                <a:defRPr/>
              </a:pPr>
              <a:t>10/19/2014</a:t>
            </a:fld>
            <a:endParaRPr lang="en-US"/>
          </a:p>
        </p:txBody>
      </p:sp>
      <p:sp>
        <p:nvSpPr>
          <p:cNvPr id="17" name="Rectangle 168"/>
          <p:cNvSpPr>
            <a:spLocks noGrp="1" noChangeArrowheads="1"/>
          </p:cNvSpPr>
          <p:nvPr>
            <p:ph type="ftr" sz="quarter" idx="3"/>
          </p:nvPr>
        </p:nvSpPr>
        <p:spPr bwMode="auto">
          <a:xfrm>
            <a:off x="2700338" y="6597650"/>
            <a:ext cx="6048375" cy="144463"/>
          </a:xfrm>
          <a:prstGeom prst="rect">
            <a:avLst/>
          </a:prstGeom>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r">
              <a:lnSpc>
                <a:spcPct val="100000"/>
              </a:lnSpc>
              <a:defRPr sz="1000" b="0">
                <a:latin typeface="Arial" pitchFamily="34" charset="0"/>
                <a:ea typeface="+mn-ea"/>
                <a:cs typeface="ＭＳ Ｐゴシック"/>
              </a:defRPr>
            </a:lvl1pPr>
          </a:lstStyle>
          <a:p>
            <a:pPr>
              <a:defRPr/>
            </a:pPr>
            <a:r>
              <a:rPr lang="en-US"/>
              <a:t>IC CC</a:t>
            </a:r>
          </a:p>
        </p:txBody>
      </p:sp>
      <p:sp>
        <p:nvSpPr>
          <p:cNvPr id="14" name="Text Box 133"/>
          <p:cNvSpPr txBox="1">
            <a:spLocks noChangeArrowheads="1"/>
          </p:cNvSpPr>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pPr>
              <a:spcBef>
                <a:spcPct val="50000"/>
              </a:spcBef>
              <a:defRPr/>
            </a:pPr>
            <a:r>
              <a:rPr lang="en-US" sz="1000">
                <a:solidFill>
                  <a:schemeClr val="accent1"/>
                </a:solidFill>
                <a:latin typeface="Arial" pitchFamily="34" charset="0"/>
                <a:cs typeface="ＭＳ Ｐゴシック"/>
              </a:rPr>
              <a:t>Restricted © Siemens AG 2013 All rights reserved.</a:t>
            </a:r>
          </a:p>
        </p:txBody>
      </p:sp>
      <p:sp>
        <p:nvSpPr>
          <p:cNvPr id="15" name="Foliennummernplatzhalter 5"/>
          <p:cNvSpPr>
            <a:spLocks noGrp="1"/>
          </p:cNvSpPr>
          <p:nvPr>
            <p:ph type="sldNum" sz="quarter" idx="4"/>
          </p:nvPr>
        </p:nvSpPr>
        <p:spPr bwMode="auto">
          <a:xfrm>
            <a:off x="539750" y="6597650"/>
            <a:ext cx="719138" cy="144463"/>
          </a:xfrm>
          <a:prstGeom prst="rect">
            <a:avLst/>
          </a:prstGeom>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l">
              <a:lnSpc>
                <a:spcPct val="100000"/>
              </a:lnSpc>
              <a:defRPr sz="1000" b="0">
                <a:latin typeface="Arial" pitchFamily="34" charset="0"/>
                <a:ea typeface="+mn-ea"/>
                <a:cs typeface="ＭＳ Ｐゴシック"/>
              </a:defRPr>
            </a:lvl1pPr>
          </a:lstStyle>
          <a:p>
            <a:pPr>
              <a:defRPr/>
            </a:pPr>
            <a:r>
              <a:rPr lang="en-US"/>
              <a:t>Page </a:t>
            </a:r>
            <a:fld id="{6EE61F24-8E9F-4AD5-BBCE-D84B67BCB33A}" type="slidenum">
              <a:rPr lang="en-US"/>
              <a:pPr>
                <a:defRPr/>
              </a:pPr>
              <a:t>‹#›</a:t>
            </a:fld>
            <a:endParaRPr lang="en-US"/>
          </a:p>
        </p:txBody>
      </p:sp>
      <p:pic>
        <p:nvPicPr>
          <p:cNvPr id="21513" name="Picture 15" descr="SIE_Logo_Layer_Petrol_RGB_A3_76mm"/>
          <p:cNvPicPr>
            <a:picLocks noChangeAspect="1" noChangeArrowheads="1"/>
          </p:cNvPicPr>
          <p:nvPr userDrawn="1"/>
        </p:nvPicPr>
        <p:blipFill>
          <a:blip r:embed="rId13" cstate="print"/>
          <a:srcRect/>
          <a:stretch>
            <a:fillRect/>
          </a:stretch>
        </p:blipFill>
        <p:spPr bwMode="auto">
          <a:xfrm>
            <a:off x="7308850" y="0"/>
            <a:ext cx="1439863" cy="804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5pPr>
      <a:lvl6pPr marL="457200" algn="l" rtl="0" fontAlgn="base">
        <a:spcBef>
          <a:spcPct val="0"/>
        </a:spcBef>
        <a:spcAft>
          <a:spcPct val="0"/>
        </a:spcAft>
        <a:defRPr sz="2000" b="1">
          <a:solidFill>
            <a:schemeClr val="tx1"/>
          </a:solidFill>
          <a:latin typeface="Arial" pitchFamily="34" charset="0"/>
          <a:ea typeface="ＭＳ Ｐゴシック" pitchFamily="34" charset="-128"/>
        </a:defRPr>
      </a:lvl6pPr>
      <a:lvl7pPr marL="914400" algn="l" rtl="0" fontAlgn="base">
        <a:spcBef>
          <a:spcPct val="0"/>
        </a:spcBef>
        <a:spcAft>
          <a:spcPct val="0"/>
        </a:spcAft>
        <a:defRPr sz="2000" b="1">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b="1">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b="1">
          <a:solidFill>
            <a:schemeClr val="tx1"/>
          </a:solidFill>
          <a:latin typeface="Arial" pitchFamily="34" charset="0"/>
          <a:ea typeface="ＭＳ Ｐゴシック" pitchFamily="34" charset="-128"/>
        </a:defRPr>
      </a:lvl9pPr>
    </p:titleStyle>
    <p:bodyStyle>
      <a:lvl1pPr algn="l" rtl="0" eaLnBrk="0" fontAlgn="base" hangingPunct="0">
        <a:lnSpc>
          <a:spcPct val="110000"/>
        </a:lnSpc>
        <a:spcBef>
          <a:spcPct val="0"/>
        </a:spcBef>
        <a:spcAft>
          <a:spcPct val="0"/>
        </a:spcAft>
        <a:buFont typeface="Wingdings" pitchFamily="2" charset="2"/>
        <a:defRPr>
          <a:solidFill>
            <a:schemeClr val="tx1"/>
          </a:solidFill>
          <a:latin typeface="+mn-lt"/>
          <a:ea typeface="+mn-ea"/>
          <a:cs typeface="+mn-cs"/>
        </a:defRPr>
      </a:lvl1pPr>
      <a:lvl2pPr marL="179388"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2pPr>
      <a:lvl3pPr marL="358775"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3pPr>
      <a:lvl4pPr marL="538163"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4pPr>
      <a:lvl5pPr marL="717550"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5pPr>
      <a:lvl6pPr marL="1174750" indent="-177800" algn="l" rtl="0" fontAlgn="base">
        <a:lnSpc>
          <a:spcPct val="110000"/>
        </a:lnSpc>
        <a:spcBef>
          <a:spcPct val="0"/>
        </a:spcBef>
        <a:spcAft>
          <a:spcPct val="0"/>
        </a:spcAft>
        <a:buClr>
          <a:srgbClr val="879BAA"/>
        </a:buClr>
        <a:buChar char="•"/>
        <a:defRPr>
          <a:solidFill>
            <a:schemeClr val="tx1"/>
          </a:solidFill>
          <a:latin typeface="+mn-lt"/>
          <a:ea typeface="+mn-ea"/>
        </a:defRPr>
      </a:lvl6pPr>
      <a:lvl7pPr marL="1631950" indent="-177800" algn="l" rtl="0" fontAlgn="base">
        <a:lnSpc>
          <a:spcPct val="110000"/>
        </a:lnSpc>
        <a:spcBef>
          <a:spcPct val="0"/>
        </a:spcBef>
        <a:spcAft>
          <a:spcPct val="0"/>
        </a:spcAft>
        <a:buClr>
          <a:srgbClr val="879BAA"/>
        </a:buClr>
        <a:buChar char="•"/>
        <a:defRPr>
          <a:solidFill>
            <a:schemeClr val="tx1"/>
          </a:solidFill>
          <a:latin typeface="+mn-lt"/>
          <a:ea typeface="+mn-ea"/>
        </a:defRPr>
      </a:lvl7pPr>
      <a:lvl8pPr marL="2089150" indent="-177800" algn="l" rtl="0" fontAlgn="base">
        <a:lnSpc>
          <a:spcPct val="110000"/>
        </a:lnSpc>
        <a:spcBef>
          <a:spcPct val="0"/>
        </a:spcBef>
        <a:spcAft>
          <a:spcPct val="0"/>
        </a:spcAft>
        <a:buClr>
          <a:srgbClr val="879BAA"/>
        </a:buClr>
        <a:buChar char="•"/>
        <a:defRPr>
          <a:solidFill>
            <a:schemeClr val="tx1"/>
          </a:solidFill>
          <a:latin typeface="+mn-lt"/>
          <a:ea typeface="+mn-ea"/>
        </a:defRPr>
      </a:lvl8pPr>
      <a:lvl9pPr marL="2546350" indent="-177800" algn="l" rtl="0" fontAlgn="base">
        <a:lnSpc>
          <a:spcPct val="110000"/>
        </a:lnSpc>
        <a:spcBef>
          <a:spcPct val="0"/>
        </a:spcBef>
        <a:spcAft>
          <a:spcPct val="0"/>
        </a:spcAft>
        <a:buClr>
          <a:srgbClr val="879BAA"/>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1268413"/>
          </a:xfrm>
          <a:prstGeom prst="rect">
            <a:avLst/>
          </a:prstGeom>
          <a:solidFill>
            <a:srgbClr val="ADBECB"/>
          </a:solidFill>
          <a:ln>
            <a:noFill/>
          </a:ln>
          <a:effectLst/>
          <a:extLst>
            <a:ext uri="{91240B29-F687-4F45-9708-019B960494DF}"/>
            <a:ext uri="{AF507438-7753-43E0-B8FC-AC1667EBCBE1}"/>
          </a:extLst>
        </p:spPr>
        <p:txBody>
          <a:bodyPr wrap="none" anchor="ctr"/>
          <a:lstStyle/>
          <a:p>
            <a:pPr algn="ctr">
              <a:lnSpc>
                <a:spcPct val="110000"/>
              </a:lnSpc>
              <a:defRPr/>
            </a:pPr>
            <a:endParaRPr lang="en-US" sz="1800">
              <a:solidFill>
                <a:srgbClr val="000000"/>
              </a:solidFill>
              <a:cs typeface="Arial" pitchFamily="34" charset="0"/>
            </a:endParaRPr>
          </a:p>
        </p:txBody>
      </p:sp>
      <p:sp>
        <p:nvSpPr>
          <p:cNvPr id="14" name="Text Box 133"/>
          <p:cNvSpPr txBox="1">
            <a:spLocks noChangeArrowheads="1"/>
          </p:cNvSpPr>
          <p:nvPr/>
        </p:nvSpPr>
        <p:spPr bwMode="auto">
          <a:xfrm>
            <a:off x="0" y="6165850"/>
            <a:ext cx="9144000" cy="431800"/>
          </a:xfrm>
          <a:prstGeom prst="rect">
            <a:avLst/>
          </a:prstGeom>
          <a:noFill/>
          <a:ln>
            <a:noFill/>
          </a:ln>
          <a:effectLst/>
          <a:extLst>
            <a:ext uri="{909E8E84-426E-40DD-AFC4-6F175D3DCCD1}"/>
            <a:ext uri="{91240B29-F687-4F45-9708-019B960494DF}"/>
            <a:ext uri="{AF507438-7753-43E0-B8FC-AC1667EBCBE1}"/>
          </a:extLst>
        </p:spPr>
        <p:txBody>
          <a:bodyPr lIns="540000" tIns="144000" rIns="212400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defTabSz="973138">
              <a:spcBef>
                <a:spcPct val="50000"/>
              </a:spcBef>
              <a:tabLst>
                <a:tab pos="6459538" algn="l"/>
              </a:tabLst>
              <a:defRPr/>
            </a:pPr>
            <a:r>
              <a:rPr lang="en-US" sz="1000" dirty="0" smtClean="0">
                <a:solidFill>
                  <a:srgbClr val="879BAA"/>
                </a:solidFill>
                <a:cs typeface="Arial" pitchFamily="34" charset="0"/>
              </a:rPr>
              <a:t>© Siemens AG 2014 All rights reserved.</a:t>
            </a:r>
          </a:p>
        </p:txBody>
      </p:sp>
      <p:pic>
        <p:nvPicPr>
          <p:cNvPr id="26628" name="Picture 15" descr="SIE_Logo_Layer_Petrol_RGB_A3_76mm"/>
          <p:cNvPicPr>
            <a:picLocks noChangeAspect="1" noChangeArrowheads="1"/>
          </p:cNvPicPr>
          <p:nvPr/>
        </p:nvPicPr>
        <p:blipFill>
          <a:blip r:embed="rId13" cstate="screen"/>
          <a:srcRect/>
          <a:stretch>
            <a:fillRect/>
          </a:stretch>
        </p:blipFill>
        <p:spPr bwMode="auto">
          <a:xfrm>
            <a:off x="7308850" y="0"/>
            <a:ext cx="1439863" cy="804863"/>
          </a:xfrm>
          <a:prstGeom prst="rect">
            <a:avLst/>
          </a:prstGeom>
          <a:noFill/>
          <a:ln w="9525">
            <a:noFill/>
            <a:miter lim="800000"/>
            <a:headEnd/>
            <a:tailEnd/>
          </a:ln>
        </p:spPr>
      </p:pic>
      <p:sp>
        <p:nvSpPr>
          <p:cNvPr id="26629" name="Rectangle 115"/>
          <p:cNvSpPr>
            <a:spLocks noGrp="1" noChangeArrowheads="1"/>
          </p:cNvSpPr>
          <p:nvPr>
            <p:ph type="title"/>
          </p:nvPr>
        </p:nvSpPr>
        <p:spPr bwMode="auto">
          <a:xfrm>
            <a:off x="0" y="0"/>
            <a:ext cx="9144000" cy="1268413"/>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lvl="0"/>
            <a:r>
              <a:rPr lang="en-US" smtClean="0"/>
              <a:t>Mastertitelformat bearbeiten</a:t>
            </a:r>
          </a:p>
        </p:txBody>
      </p:sp>
      <p:sp>
        <p:nvSpPr>
          <p:cNvPr id="26630" name="Rectangle 116"/>
          <p:cNvSpPr>
            <a:spLocks noGrp="1" noChangeArrowheads="1"/>
          </p:cNvSpPr>
          <p:nvPr>
            <p:ph type="body" idx="1"/>
          </p:nvPr>
        </p:nvSpPr>
        <p:spPr bwMode="auto">
          <a:xfrm>
            <a:off x="539750" y="1412875"/>
            <a:ext cx="8205788" cy="474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 name="Rectangle 167"/>
          <p:cNvSpPr>
            <a:spLocks noGrp="1" noChangeArrowheads="1"/>
          </p:cNvSpPr>
          <p:nvPr>
            <p:ph type="dt" sz="half" idx="2"/>
          </p:nvPr>
        </p:nvSpPr>
        <p:spPr bwMode="auto">
          <a:xfrm>
            <a:off x="1474788" y="6597650"/>
            <a:ext cx="1081087" cy="144463"/>
          </a:xfrm>
          <a:prstGeom prst="rect">
            <a:avLst/>
          </a:prstGeom>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eaLnBrk="0" hangingPunct="0">
              <a:defRPr sz="1000">
                <a:solidFill>
                  <a:srgbClr val="000000"/>
                </a:solidFill>
                <a:latin typeface="+mn-lt"/>
                <a:ea typeface="+mn-ea"/>
                <a:cs typeface="+mn-cs"/>
              </a:defRPr>
            </a:lvl1pPr>
          </a:lstStyle>
          <a:p>
            <a:pPr>
              <a:defRPr/>
            </a:pPr>
            <a:endParaRPr lang="en-US" b="0"/>
          </a:p>
        </p:txBody>
      </p:sp>
      <p:sp>
        <p:nvSpPr>
          <p:cNvPr id="11" name="Rectangle 168"/>
          <p:cNvSpPr>
            <a:spLocks noGrp="1" noChangeArrowheads="1"/>
          </p:cNvSpPr>
          <p:nvPr>
            <p:ph type="ftr" sz="quarter" idx="3"/>
          </p:nvPr>
        </p:nvSpPr>
        <p:spPr bwMode="auto">
          <a:xfrm>
            <a:off x="2700338" y="6597650"/>
            <a:ext cx="6048375" cy="144463"/>
          </a:xfrm>
          <a:prstGeom prst="rect">
            <a:avLst/>
          </a:prstGeom>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r" eaLnBrk="0" hangingPunct="0">
              <a:defRPr sz="1000">
                <a:solidFill>
                  <a:srgbClr val="000000"/>
                </a:solidFill>
                <a:latin typeface="+mn-lt"/>
                <a:cs typeface="Arial" charset="0"/>
              </a:defRPr>
            </a:lvl1pPr>
          </a:lstStyle>
          <a:p>
            <a:pPr>
              <a:defRPr/>
            </a:pPr>
            <a:r>
              <a:rPr lang="en-US" b="0"/>
              <a:t>IC CC</a:t>
            </a:r>
          </a:p>
        </p:txBody>
      </p:sp>
      <p:sp>
        <p:nvSpPr>
          <p:cNvPr id="12" name="Foliennummernplatzhalter 5"/>
          <p:cNvSpPr>
            <a:spLocks noGrp="1"/>
          </p:cNvSpPr>
          <p:nvPr>
            <p:ph type="sldNum" sz="quarter" idx="4"/>
          </p:nvPr>
        </p:nvSpPr>
        <p:spPr bwMode="auto">
          <a:xfrm>
            <a:off x="539750" y="6597650"/>
            <a:ext cx="719138" cy="144463"/>
          </a:xfrm>
          <a:prstGeom prst="rect">
            <a:avLst/>
          </a:prstGeom>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eaLnBrk="0" hangingPunct="0">
              <a:defRPr sz="1000">
                <a:solidFill>
                  <a:srgbClr val="000000"/>
                </a:solidFill>
                <a:latin typeface="+mn-lt"/>
                <a:ea typeface="+mn-ea"/>
                <a:cs typeface="+mn-cs"/>
              </a:defRPr>
            </a:lvl1pPr>
          </a:lstStyle>
          <a:p>
            <a:pPr>
              <a:defRPr/>
            </a:pPr>
            <a:r>
              <a:rPr lang="en-US" b="0"/>
              <a:t>Page </a:t>
            </a:r>
            <a:fld id="{F7262376-2802-4A9C-8158-847ED97298B4}" type="slidenum">
              <a:rPr lang="en-US" b="0"/>
              <a:pPr>
                <a:defRPr/>
              </a:pPr>
              <a:t>‹#›</a:t>
            </a:fld>
            <a:endParaRPr lang="en-US" b="0"/>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Arial" pitchFamily="34" charset="0"/>
          <a:ea typeface="ＭＳ Ｐゴシック" pitchFamily="34" charset="-128"/>
        </a:defRPr>
      </a:lvl5pPr>
      <a:lvl6pPr marL="457200" algn="l" rtl="0" fontAlgn="base">
        <a:spcBef>
          <a:spcPct val="0"/>
        </a:spcBef>
        <a:spcAft>
          <a:spcPct val="0"/>
        </a:spcAft>
        <a:defRPr sz="2000" b="1">
          <a:solidFill>
            <a:schemeClr val="tx1"/>
          </a:solidFill>
          <a:latin typeface="Arial" pitchFamily="34" charset="0"/>
          <a:ea typeface="ＭＳ Ｐゴシック" pitchFamily="34" charset="-128"/>
        </a:defRPr>
      </a:lvl6pPr>
      <a:lvl7pPr marL="914400" algn="l" rtl="0" fontAlgn="base">
        <a:spcBef>
          <a:spcPct val="0"/>
        </a:spcBef>
        <a:spcAft>
          <a:spcPct val="0"/>
        </a:spcAft>
        <a:defRPr sz="2000" b="1">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b="1">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b="1">
          <a:solidFill>
            <a:schemeClr val="tx1"/>
          </a:solidFill>
          <a:latin typeface="Arial" pitchFamily="34" charset="0"/>
          <a:ea typeface="ＭＳ Ｐゴシック" pitchFamily="34" charset="-128"/>
        </a:defRPr>
      </a:lvl9pPr>
    </p:titleStyle>
    <p:bodyStyle>
      <a:lvl1pPr marL="342900" indent="-342900" algn="l" rtl="0" eaLnBrk="0" fontAlgn="base" hangingPunct="0">
        <a:lnSpc>
          <a:spcPct val="110000"/>
        </a:lnSpc>
        <a:spcBef>
          <a:spcPct val="0"/>
        </a:spcBef>
        <a:spcAft>
          <a:spcPct val="0"/>
        </a:spcAft>
        <a:buFont typeface="Wingdings" pitchFamily="2" charset="2"/>
        <a:defRPr>
          <a:solidFill>
            <a:schemeClr val="tx1"/>
          </a:solidFill>
          <a:latin typeface="+mn-lt"/>
          <a:ea typeface="+mn-ea"/>
          <a:cs typeface="+mn-cs"/>
        </a:defRPr>
      </a:lvl1pPr>
      <a:lvl2pPr marL="179388"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2pPr>
      <a:lvl3pPr marL="358775"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3pPr>
      <a:lvl4pPr marL="538163"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4pPr>
      <a:lvl5pPr marL="717550" indent="-177800" algn="l" rtl="0" eaLnBrk="0" fontAlgn="base" hangingPunct="0">
        <a:lnSpc>
          <a:spcPct val="110000"/>
        </a:lnSpc>
        <a:spcBef>
          <a:spcPct val="0"/>
        </a:spcBef>
        <a:spcAft>
          <a:spcPct val="0"/>
        </a:spcAft>
        <a:buClr>
          <a:srgbClr val="879BAA"/>
        </a:buClr>
        <a:buChar char="•"/>
        <a:defRPr>
          <a:solidFill>
            <a:schemeClr val="tx1"/>
          </a:solidFill>
          <a:latin typeface="+mn-lt"/>
          <a:ea typeface="+mn-ea"/>
        </a:defRPr>
      </a:lvl5pPr>
      <a:lvl6pPr marL="1174750" indent="-177800" algn="l" rtl="0" fontAlgn="base">
        <a:lnSpc>
          <a:spcPct val="110000"/>
        </a:lnSpc>
        <a:spcBef>
          <a:spcPct val="0"/>
        </a:spcBef>
        <a:spcAft>
          <a:spcPct val="0"/>
        </a:spcAft>
        <a:buClr>
          <a:srgbClr val="879BAA"/>
        </a:buClr>
        <a:buChar char="•"/>
        <a:defRPr>
          <a:solidFill>
            <a:schemeClr val="tx1"/>
          </a:solidFill>
          <a:latin typeface="+mn-lt"/>
          <a:ea typeface="+mn-ea"/>
        </a:defRPr>
      </a:lvl6pPr>
      <a:lvl7pPr marL="1631950" indent="-177800" algn="l" rtl="0" fontAlgn="base">
        <a:lnSpc>
          <a:spcPct val="110000"/>
        </a:lnSpc>
        <a:spcBef>
          <a:spcPct val="0"/>
        </a:spcBef>
        <a:spcAft>
          <a:spcPct val="0"/>
        </a:spcAft>
        <a:buClr>
          <a:srgbClr val="879BAA"/>
        </a:buClr>
        <a:buChar char="•"/>
        <a:defRPr>
          <a:solidFill>
            <a:schemeClr val="tx1"/>
          </a:solidFill>
          <a:latin typeface="+mn-lt"/>
          <a:ea typeface="+mn-ea"/>
        </a:defRPr>
      </a:lvl7pPr>
      <a:lvl8pPr marL="2089150" indent="-177800" algn="l" rtl="0" fontAlgn="base">
        <a:lnSpc>
          <a:spcPct val="110000"/>
        </a:lnSpc>
        <a:spcBef>
          <a:spcPct val="0"/>
        </a:spcBef>
        <a:spcAft>
          <a:spcPct val="0"/>
        </a:spcAft>
        <a:buClr>
          <a:srgbClr val="879BAA"/>
        </a:buClr>
        <a:buChar char="•"/>
        <a:defRPr>
          <a:solidFill>
            <a:schemeClr val="tx1"/>
          </a:solidFill>
          <a:latin typeface="+mn-lt"/>
          <a:ea typeface="+mn-ea"/>
        </a:defRPr>
      </a:lvl8pPr>
      <a:lvl9pPr marL="2546350" indent="-177800" algn="l" rtl="0" fontAlgn="base">
        <a:lnSpc>
          <a:spcPct val="110000"/>
        </a:lnSpc>
        <a:spcBef>
          <a:spcPct val="0"/>
        </a:spcBef>
        <a:spcAft>
          <a:spcPct val="0"/>
        </a:spcAft>
        <a:buClr>
          <a:srgbClr val="879BAA"/>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gray">
          <a:xfrm>
            <a:off x="0" y="0"/>
            <a:ext cx="9144000" cy="1268413"/>
          </a:xfrm>
          <a:prstGeom prst="rect">
            <a:avLst/>
          </a:prstGeom>
          <a:solidFill>
            <a:srgbClr val="ADBECB"/>
          </a:solidFill>
          <a:ln w="9525">
            <a:noFill/>
            <a:miter lim="800000"/>
            <a:headEnd/>
            <a:tailEnd/>
          </a:ln>
          <a:effectLst/>
        </p:spPr>
        <p:txBody>
          <a:bodyPr wrap="none" anchor="ctr"/>
          <a:lstStyle/>
          <a:p>
            <a:pPr algn="ctr">
              <a:lnSpc>
                <a:spcPct val="110000"/>
              </a:lnSpc>
              <a:defRPr/>
            </a:pPr>
            <a:endParaRPr lang="en-US" sz="1200" b="0">
              <a:solidFill>
                <a:srgbClr val="000000"/>
              </a:solidFill>
              <a:cs typeface="+mn-cs"/>
            </a:endParaRPr>
          </a:p>
        </p:txBody>
      </p:sp>
      <p:sp>
        <p:nvSpPr>
          <p:cNvPr id="43011" name="Rectangle 115"/>
          <p:cNvSpPr>
            <a:spLocks noGrp="1" noChangeArrowheads="1"/>
          </p:cNvSpPr>
          <p:nvPr>
            <p:ph type="title"/>
          </p:nvPr>
        </p:nvSpPr>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40000" tIns="396000" rIns="2124000" bIns="234000" numCol="1" anchor="b" anchorCtr="0" compatLnSpc="1">
            <a:prstTxWarp prst="textNoShape">
              <a:avLst/>
            </a:prstTxWarp>
          </a:bodyPr>
          <a:lstStyle/>
          <a:p>
            <a:pPr lvl="0"/>
            <a:r>
              <a:rPr lang="en-US" noProof="0" smtClean="0"/>
              <a:t>Click to add core message of slide</a:t>
            </a:r>
          </a:p>
        </p:txBody>
      </p:sp>
      <p:pic>
        <p:nvPicPr>
          <p:cNvPr id="43013" name="Picture 15" descr="SIE_Logo_Layer_Petrol_RGB_A3_76mm"/>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7308850" y="0"/>
            <a:ext cx="1439863" cy="8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8"/>
          <p:cNvSpPr>
            <a:spLocks noChangeArrowheads="1"/>
          </p:cNvSpPr>
          <p:nvPr>
            <p:custDataLst>
              <p:tags r:id="rId5"/>
            </p:custDataLst>
          </p:nvPr>
        </p:nvSpPr>
        <p:spPr bwMode="auto">
          <a:xfrm>
            <a:off x="4716463" y="6588225"/>
            <a:ext cx="4032250" cy="153888"/>
          </a:xfrm>
          <a:prstGeom prst="rect">
            <a:avLst/>
          </a:prstGeom>
          <a:noFill/>
          <a:ln w="9525">
            <a:noFill/>
            <a:miter lim="800000"/>
            <a:headEnd/>
            <a:tailEnd/>
          </a:ln>
          <a:effectLst/>
        </p:spPr>
        <p:txBody>
          <a:bodyPr lIns="0" tIns="0" rIns="0" bIns="0" anchor="b">
            <a:spAutoFit/>
          </a:bodyPr>
          <a:lstStyle/>
          <a:p>
            <a:pPr algn="r">
              <a:defRPr/>
            </a:pPr>
            <a:r>
              <a:rPr lang="en-US" sz="1000" dirty="0" smtClean="0">
                <a:solidFill>
                  <a:srgbClr val="879BAA"/>
                </a:solidFill>
                <a:cs typeface="+mn-cs"/>
              </a:rPr>
              <a:t>Restricted </a:t>
            </a:r>
            <a:r>
              <a:rPr lang="en-US" sz="1000" dirty="0">
                <a:solidFill>
                  <a:srgbClr val="879BAA"/>
                </a:solidFill>
                <a:cs typeface="+mn-cs"/>
              </a:rPr>
              <a:t>© Siemens </a:t>
            </a:r>
            <a:r>
              <a:rPr lang="en-US" sz="1000" dirty="0" smtClean="0">
                <a:solidFill>
                  <a:srgbClr val="879BAA"/>
                </a:solidFill>
                <a:cs typeface="+mn-cs"/>
              </a:rPr>
              <a:t>2014. </a:t>
            </a:r>
            <a:r>
              <a:rPr lang="en-US" sz="1000" dirty="0">
                <a:solidFill>
                  <a:srgbClr val="879BAA"/>
                </a:solidFill>
                <a:cs typeface="+mn-cs"/>
              </a:rPr>
              <a:t>All rights </a:t>
            </a:r>
            <a:r>
              <a:rPr lang="en-US" sz="1000" dirty="0" smtClean="0">
                <a:solidFill>
                  <a:srgbClr val="879BAA"/>
                </a:solidFill>
                <a:cs typeface="+mn-cs"/>
              </a:rPr>
              <a:t>reserved</a:t>
            </a:r>
            <a:endParaRPr lang="en-US" sz="1000" dirty="0">
              <a:solidFill>
                <a:srgbClr val="879BAA"/>
              </a:solidFill>
              <a:cs typeface="+mn-cs"/>
            </a:endParaRPr>
          </a:p>
        </p:txBody>
      </p:sp>
      <p:sp>
        <p:nvSpPr>
          <p:cNvPr id="15" name="Foliennummernplatzhalter 5"/>
          <p:cNvSpPr>
            <a:spLocks/>
          </p:cNvSpPr>
          <p:nvPr>
            <p:custDataLst>
              <p:tags r:id="rId6"/>
            </p:custDataLst>
          </p:nvPr>
        </p:nvSpPr>
        <p:spPr bwMode="auto">
          <a:xfrm>
            <a:off x="539750" y="6588225"/>
            <a:ext cx="589905" cy="153888"/>
          </a:xfrm>
          <a:prstGeom prst="rect">
            <a:avLst/>
          </a:prstGeom>
          <a:noFill/>
          <a:ln w="9525">
            <a:noFill/>
            <a:miter lim="800000"/>
            <a:headEnd/>
            <a:tailEnd/>
          </a:ln>
        </p:spPr>
        <p:txBody>
          <a:bodyPr wrap="none" lIns="0" tIns="0" rIns="0" bIns="0" anchor="b">
            <a:spAutoFit/>
          </a:bodyPr>
          <a:lstStyle/>
          <a:p>
            <a:pPr>
              <a:defRPr/>
            </a:pPr>
            <a:r>
              <a:rPr lang="en-US" sz="1000" b="0">
                <a:solidFill>
                  <a:srgbClr val="000000"/>
                </a:solidFill>
              </a:rPr>
              <a:t>Page </a:t>
            </a:r>
            <a:fld id="{AE79CDE3-FC93-47D0-A7E3-87AE4E7DF382}" type="slidenum">
              <a:rPr lang="en-US" sz="1000" b="0">
                <a:solidFill>
                  <a:srgbClr val="000000"/>
                </a:solidFill>
              </a:rPr>
              <a:pPr>
                <a:defRPr/>
              </a:pPr>
              <a:t>‹#›</a:t>
            </a:fld>
            <a:endParaRPr lang="en-US" sz="1000" b="0">
              <a:solidFill>
                <a:srgbClr val="000000"/>
              </a:solidFill>
            </a:endParaRPr>
          </a:p>
        </p:txBody>
      </p:sp>
      <p:sp>
        <p:nvSpPr>
          <p:cNvPr id="16" name="Rectangle 167"/>
          <p:cNvSpPr>
            <a:spLocks noChangeArrowheads="1"/>
          </p:cNvSpPr>
          <p:nvPr>
            <p:custDataLst>
              <p:tags r:id="rId7"/>
            </p:custDataLst>
          </p:nvPr>
        </p:nvSpPr>
        <p:spPr bwMode="auto">
          <a:xfrm>
            <a:off x="1474788" y="6588225"/>
            <a:ext cx="1081087" cy="153888"/>
          </a:xfrm>
          <a:prstGeom prst="rect">
            <a:avLst/>
          </a:prstGeom>
          <a:noFill/>
          <a:ln w="9525">
            <a:noFill/>
            <a:miter lim="800000"/>
            <a:headEnd/>
            <a:tailEnd/>
          </a:ln>
          <a:effectLst/>
        </p:spPr>
        <p:txBody>
          <a:bodyPr lIns="0" tIns="0" rIns="0" bIns="0" anchor="b">
            <a:spAutoFit/>
          </a:bodyPr>
          <a:lstStyle/>
          <a:p>
            <a:pPr>
              <a:defRPr/>
            </a:pPr>
            <a:r>
              <a:rPr lang="en-US" sz="1000" b="0" dirty="0" smtClean="0">
                <a:solidFill>
                  <a:srgbClr val="000000"/>
                </a:solidFill>
              </a:rPr>
              <a:t>October  2014</a:t>
            </a:r>
            <a:endParaRPr lang="en-US" sz="1000" b="0" dirty="0">
              <a:solidFill>
                <a:srgbClr val="000000"/>
              </a:solidFill>
            </a:endParaRPr>
          </a:p>
        </p:txBody>
      </p:sp>
      <p:sp>
        <p:nvSpPr>
          <p:cNvPr id="3" name="Textplatzhalter 2"/>
          <p:cNvSpPr>
            <a:spLocks noGrp="1"/>
          </p:cNvSpPr>
          <p:nvPr>
            <p:ph type="body" idx="1"/>
          </p:nvPr>
        </p:nvSpPr>
        <p:spPr>
          <a:xfrm>
            <a:off x="541338" y="1414800"/>
            <a:ext cx="8207375" cy="2554545"/>
          </a:xfrm>
          <a:prstGeom prst="rect">
            <a:avLst/>
          </a:prstGeom>
        </p:spPr>
        <p:txBody>
          <a:bodyPr vert="horz" wrap="square" lIns="0" tIns="0" rIns="0" bIns="0" rtlCol="0">
            <a:spAutoFit/>
          </a:bodyPr>
          <a:lstStyle/>
          <a:p>
            <a:r>
              <a:rPr lang="de-DE" dirty="0" smtClean="0"/>
              <a:t>1. Ebene</a:t>
            </a:r>
          </a:p>
          <a:p>
            <a:pPr lvl="1"/>
            <a:r>
              <a:rPr lang="de-DE" dirty="0" smtClean="0"/>
              <a:t>2. Ebene</a:t>
            </a:r>
          </a:p>
          <a:p>
            <a:pPr lvl="2"/>
            <a:r>
              <a:rPr lang="de-DE" dirty="0" smtClean="0"/>
              <a:t>3. Ebene</a:t>
            </a:r>
          </a:p>
          <a:p>
            <a:pPr lvl="3"/>
            <a:r>
              <a:rPr lang="de-DE" dirty="0" smtClean="0"/>
              <a:t>4. Ebene</a:t>
            </a:r>
          </a:p>
          <a:p>
            <a:pPr lvl="4"/>
            <a:r>
              <a:rPr lang="de-DE" dirty="0" smtClean="0"/>
              <a:t>5. Ebene</a:t>
            </a:r>
          </a:p>
          <a:p>
            <a:pPr lvl="5"/>
            <a:r>
              <a:rPr lang="de-DE" dirty="0" smtClean="0"/>
              <a:t>6. Ebene</a:t>
            </a:r>
          </a:p>
          <a:p>
            <a:pPr lvl="6"/>
            <a:r>
              <a:rPr lang="de-DE" dirty="0" smtClean="0"/>
              <a:t>7. Ebene</a:t>
            </a:r>
          </a:p>
          <a:p>
            <a:pPr lvl="7"/>
            <a:r>
              <a:rPr lang="de-DE" dirty="0" smtClean="0"/>
              <a:t>8. Ebene</a:t>
            </a:r>
          </a:p>
          <a:p>
            <a:pPr lvl="8"/>
            <a:r>
              <a:rPr lang="de-DE" dirty="0" smtClean="0"/>
              <a:t>9. Ebene</a:t>
            </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Lst>
  <p:timing>
    <p:tnLst>
      <p:par>
        <p:cTn id="1" dur="indefinite" restart="never" nodeType="tmRoot"/>
      </p:par>
    </p:tnLst>
  </p:timing>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ＭＳ Ｐゴシック" pitchFamily="34" charset="-128"/>
        </a:defRPr>
      </a:lvl2pPr>
      <a:lvl3pPr algn="l" rtl="0" eaLnBrk="1" fontAlgn="base" hangingPunct="1">
        <a:spcBef>
          <a:spcPct val="0"/>
        </a:spcBef>
        <a:spcAft>
          <a:spcPct val="0"/>
        </a:spcAft>
        <a:defRPr sz="2000" b="1">
          <a:solidFill>
            <a:schemeClr val="tx1"/>
          </a:solidFill>
          <a:latin typeface="Arial" charset="0"/>
          <a:ea typeface="ＭＳ Ｐゴシック" pitchFamily="34" charset="-128"/>
        </a:defRPr>
      </a:lvl3pPr>
      <a:lvl4pPr algn="l" rtl="0" eaLnBrk="1" fontAlgn="base" hangingPunct="1">
        <a:spcBef>
          <a:spcPct val="0"/>
        </a:spcBef>
        <a:spcAft>
          <a:spcPct val="0"/>
        </a:spcAft>
        <a:defRPr sz="2000" b="1">
          <a:solidFill>
            <a:schemeClr val="tx1"/>
          </a:solidFill>
          <a:latin typeface="Arial" charset="0"/>
          <a:ea typeface="ＭＳ Ｐゴシック" pitchFamily="34" charset="-128"/>
        </a:defRPr>
      </a:lvl4pPr>
      <a:lvl5pPr algn="l" rtl="0" eaLnBrk="1" fontAlgn="base" hangingPunct="1">
        <a:spcBef>
          <a:spcPct val="0"/>
        </a:spcBef>
        <a:spcAft>
          <a:spcPct val="0"/>
        </a:spcAft>
        <a:defRPr sz="2000" b="1">
          <a:solidFill>
            <a:schemeClr val="tx1"/>
          </a:solidFill>
          <a:latin typeface="Arial" charset="0"/>
          <a:ea typeface="ＭＳ Ｐゴシック" pitchFamily="34" charset="-128"/>
        </a:defRPr>
      </a:lvl5pPr>
      <a:lvl6pPr marL="457200" algn="l" rtl="0" eaLnBrk="1" fontAlgn="base" hangingPunct="1">
        <a:spcBef>
          <a:spcPct val="0"/>
        </a:spcBef>
        <a:spcAft>
          <a:spcPct val="0"/>
        </a:spcAft>
        <a:defRPr sz="2000" b="1">
          <a:solidFill>
            <a:schemeClr val="tx1"/>
          </a:solidFill>
          <a:latin typeface="Arial" charset="0"/>
          <a:ea typeface="ＭＳ Ｐゴシック" pitchFamily="34" charset="-128"/>
        </a:defRPr>
      </a:lvl6pPr>
      <a:lvl7pPr marL="914400" algn="l" rtl="0" eaLnBrk="1" fontAlgn="base" hangingPunct="1">
        <a:spcBef>
          <a:spcPct val="0"/>
        </a:spcBef>
        <a:spcAft>
          <a:spcPct val="0"/>
        </a:spcAft>
        <a:defRPr sz="2000" b="1">
          <a:solidFill>
            <a:schemeClr val="tx1"/>
          </a:solidFill>
          <a:latin typeface="Arial" charset="0"/>
          <a:ea typeface="ＭＳ Ｐゴシック" pitchFamily="34" charset="-128"/>
        </a:defRPr>
      </a:lvl7pPr>
      <a:lvl8pPr marL="1371600" algn="l" rtl="0" eaLnBrk="1" fontAlgn="base" hangingPunct="1">
        <a:spcBef>
          <a:spcPct val="0"/>
        </a:spcBef>
        <a:spcAft>
          <a:spcPct val="0"/>
        </a:spcAft>
        <a:defRPr sz="2000" b="1">
          <a:solidFill>
            <a:schemeClr val="tx1"/>
          </a:solidFill>
          <a:latin typeface="Arial" charset="0"/>
          <a:ea typeface="ＭＳ Ｐゴシック" pitchFamily="34" charset="-128"/>
        </a:defRPr>
      </a:lvl8pPr>
      <a:lvl9pPr marL="1828800" algn="l" rtl="0" eaLnBrk="1" fontAlgn="base" hangingPunct="1">
        <a:spcBef>
          <a:spcPct val="0"/>
        </a:spcBef>
        <a:spcAft>
          <a:spcPct val="0"/>
        </a:spcAft>
        <a:defRPr sz="2000" b="1">
          <a:solidFill>
            <a:schemeClr val="tx1"/>
          </a:solidFill>
          <a:latin typeface="Arial" charset="0"/>
          <a:ea typeface="ＭＳ Ｐゴシック" pitchFamily="34" charset="-128"/>
        </a:defRPr>
      </a:lvl9pPr>
    </p:titleStyle>
    <p:bodyStyle>
      <a:lvl1pPr marL="0" marR="0" indent="0" algn="l" defTabSz="914400" rtl="0" eaLnBrk="1" fontAlgn="base" latinLnBrk="0" hangingPunct="1">
        <a:lnSpc>
          <a:spcPct val="100000"/>
        </a:lnSpc>
        <a:spcBef>
          <a:spcPts val="600"/>
        </a:spcBef>
        <a:spcAft>
          <a:spcPct val="0"/>
        </a:spcAft>
        <a:buClrTx/>
        <a:buSzTx/>
        <a:buFont typeface="Wingdings" pitchFamily="2" charset="2"/>
        <a:buNone/>
        <a:tabLst/>
        <a:defRPr lang="en-US" sz="1400" baseline="0" dirty="0" smtClean="0">
          <a:solidFill>
            <a:schemeClr val="tx1"/>
          </a:solidFill>
          <a:latin typeface="+mn-lt"/>
          <a:ea typeface="+mn-ea"/>
          <a:cs typeface="+mn-cs"/>
        </a:defRPr>
      </a:lvl1pPr>
      <a:lvl2pPr marL="176400" indent="-176400" algn="l" rtl="0" eaLnBrk="1" fontAlgn="base" hangingPunct="1">
        <a:lnSpc>
          <a:spcPct val="100000"/>
        </a:lnSpc>
        <a:spcBef>
          <a:spcPts val="600"/>
        </a:spcBef>
        <a:spcAft>
          <a:spcPct val="0"/>
        </a:spcAft>
        <a:buClr>
          <a:srgbClr val="879BAA"/>
        </a:buClr>
        <a:buFont typeface="Arial" pitchFamily="34" charset="0"/>
        <a:buChar char="•"/>
        <a:defRPr sz="1400">
          <a:solidFill>
            <a:schemeClr val="tx1"/>
          </a:solidFill>
          <a:latin typeface="+mn-lt"/>
          <a:ea typeface="+mn-ea"/>
        </a:defRPr>
      </a:lvl2pPr>
      <a:lvl3pPr marL="3564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3pPr>
      <a:lvl4pPr marL="5328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4pPr>
      <a:lvl5pPr marL="7128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5pPr>
      <a:lvl6pPr marL="8892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6pPr>
      <a:lvl7pPr marL="10656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7pPr>
      <a:lvl8pPr marL="12456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8pPr>
      <a:lvl9pPr marL="1422000" indent="-177800" algn="l" rtl="0" eaLnBrk="1" fontAlgn="base" hangingPunct="1">
        <a:lnSpc>
          <a:spcPct val="100000"/>
        </a:lnSpc>
        <a:spcBef>
          <a:spcPts val="600"/>
        </a:spcBef>
        <a:spcAft>
          <a:spcPct val="0"/>
        </a:spcAft>
        <a:buClr>
          <a:srgbClr val="879BAA"/>
        </a:buClr>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13.jpeg"/><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image" Target="../media/image12.jpeg"/><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16.png"/><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oleObject" Target="../embeddings/oleObject2.bin"/><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notesSlide" Target="../notesSlides/notesSlide2.xml"/><Relationship Id="rId28" Type="http://schemas.openxmlformats.org/officeDocument/2006/relationships/image" Target="../media/image15.jpeg"/><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slideLayout" Target="../slideLayouts/slideLayout14.xml"/><Relationship Id="rId27"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 Type="http://schemas.openxmlformats.org/officeDocument/2006/relationships/tags" Target="../tags/tag33.xml"/><Relationship Id="rId21" Type="http://schemas.openxmlformats.org/officeDocument/2006/relationships/tags" Target="../tags/tag51.xml"/><Relationship Id="rId34" Type="http://schemas.openxmlformats.org/officeDocument/2006/relationships/oleObject" Target="../embeddings/oleObject3.bin"/><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notesSlide" Target="../notesSlides/notesSlide3.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tags" Target="../tags/tag59.xml"/><Relationship Id="rId1" Type="http://schemas.openxmlformats.org/officeDocument/2006/relationships/vmlDrawing" Target="../drawings/vmlDrawing3.v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slideLayout" Target="../slideLayouts/slideLayout36.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62.xml"/><Relationship Id="rId1" Type="http://schemas.openxmlformats.org/officeDocument/2006/relationships/vmlDrawing" Target="../drawings/vmlDrawing4.vml"/><Relationship Id="rId5" Type="http://schemas.openxmlformats.org/officeDocument/2006/relationships/image" Target="../media/image19.jpe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tags" Target="../tags/tag64.xml"/><Relationship Id="rId21" Type="http://schemas.openxmlformats.org/officeDocument/2006/relationships/image" Target="../media/image32.png"/><Relationship Id="rId7" Type="http://schemas.openxmlformats.org/officeDocument/2006/relationships/slideLayout" Target="../slideLayouts/slideLayout25.xml"/><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tags" Target="../tags/tag63.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vmlDrawing" Target="../drawings/vmlDrawing5.vml"/><Relationship Id="rId6" Type="http://schemas.openxmlformats.org/officeDocument/2006/relationships/tags" Target="../tags/tag67.xml"/><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tags" Target="../tags/tag66.xml"/><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tags" Target="../tags/tag65.xml"/><Relationship Id="rId9" Type="http://schemas.openxmlformats.org/officeDocument/2006/relationships/oleObject" Target="../embeddings/oleObject5.bin"/><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mailto:sven.hackmann@siemens.com"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152400" y="968375"/>
            <a:ext cx="8820149" cy="1470025"/>
          </a:xfrm>
        </p:spPr>
        <p:txBody>
          <a:bodyPr/>
          <a:lstStyle/>
          <a:p>
            <a:pPr>
              <a:lnSpc>
                <a:spcPct val="90000"/>
              </a:lnSpc>
            </a:pPr>
            <a:r>
              <a:rPr lang="en-US" dirty="0" smtClean="0"/>
              <a:t>Energy Solutions for Grid Resilience in an Evolving Climate</a:t>
            </a:r>
            <a:endParaRPr lang="en-US" dirty="0"/>
          </a:p>
        </p:txBody>
      </p:sp>
      <p:pic>
        <p:nvPicPr>
          <p:cNvPr id="8" name="Picture 7" descr="power_utilities_ohne_portfolio.jpg"/>
          <p:cNvPicPr>
            <a:picLocks noChangeAspect="1"/>
          </p:cNvPicPr>
          <p:nvPr/>
        </p:nvPicPr>
        <p:blipFill>
          <a:blip r:embed="rId2" cstate="print"/>
          <a:srcRect l="2810" r="2811"/>
          <a:stretch>
            <a:fillRect/>
          </a:stretch>
        </p:blipFill>
        <p:spPr>
          <a:xfrm>
            <a:off x="4724400" y="2133600"/>
            <a:ext cx="4072447"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627" name="Subtitle 2"/>
          <p:cNvSpPr>
            <a:spLocks noGrp="1"/>
          </p:cNvSpPr>
          <p:nvPr>
            <p:ph type="subTitle" idx="1"/>
          </p:nvPr>
        </p:nvSpPr>
        <p:spPr>
          <a:xfrm>
            <a:off x="304800" y="3733800"/>
            <a:ext cx="7607300" cy="2895600"/>
          </a:xfrm>
        </p:spPr>
        <p:txBody>
          <a:bodyPr/>
          <a:lstStyle/>
          <a:p>
            <a:pPr>
              <a:lnSpc>
                <a:spcPct val="90000"/>
              </a:lnSpc>
            </a:pPr>
            <a:r>
              <a:rPr lang="en-US" sz="3200" b="1" dirty="0" smtClean="0"/>
              <a:t>University of Maryland</a:t>
            </a:r>
            <a:endParaRPr lang="en-US" sz="3200" b="1" dirty="0"/>
          </a:p>
          <a:p>
            <a:pPr>
              <a:lnSpc>
                <a:spcPct val="90000"/>
              </a:lnSpc>
            </a:pPr>
            <a:r>
              <a:rPr lang="en-US" sz="3200" b="1" dirty="0" smtClean="0"/>
              <a:t>October 20, 2014</a:t>
            </a:r>
            <a:endParaRPr lang="en-US" sz="3200" b="1" dirty="0"/>
          </a:p>
          <a:p>
            <a:pPr eaLnBrk="1" hangingPunct="1">
              <a:lnSpc>
                <a:spcPct val="90000"/>
              </a:lnSpc>
            </a:pPr>
            <a:endParaRPr lang="en-US" b="1" dirty="0">
              <a:latin typeface="Arial" charset="0"/>
              <a:ea typeface="Times New Roman" pitchFamily="18" charset="0"/>
              <a:cs typeface="Arial" charset="0"/>
            </a:endParaRPr>
          </a:p>
          <a:p>
            <a:pPr eaLnBrk="1" hangingPunct="1">
              <a:lnSpc>
                <a:spcPct val="90000"/>
              </a:lnSpc>
            </a:pPr>
            <a:r>
              <a:rPr lang="en-US" sz="1800" b="1" dirty="0">
                <a:latin typeface="Arial" charset="0"/>
                <a:ea typeface="Times New Roman" pitchFamily="18" charset="0"/>
                <a:cs typeface="Arial" charset="0"/>
              </a:rPr>
              <a:t>Ken Geisler</a:t>
            </a:r>
            <a:endParaRPr lang="en-US" sz="200" dirty="0">
              <a:latin typeface="Arial" charset="0"/>
            </a:endParaRPr>
          </a:p>
          <a:p>
            <a:pPr>
              <a:lnSpc>
                <a:spcPct val="90000"/>
              </a:lnSpc>
            </a:pPr>
            <a:r>
              <a:rPr lang="en-US" sz="1600" b="1" dirty="0">
                <a:latin typeface="Arial" charset="0"/>
                <a:cs typeface="Times New Roman" pitchFamily="18" charset="0"/>
              </a:rPr>
              <a:t>Vice President, Strategy</a:t>
            </a:r>
          </a:p>
          <a:p>
            <a:pPr>
              <a:lnSpc>
                <a:spcPct val="90000"/>
              </a:lnSpc>
            </a:pPr>
            <a:r>
              <a:rPr lang="en-US" sz="1600" b="1" dirty="0">
                <a:latin typeface="Arial" charset="0"/>
                <a:cs typeface="Times New Roman" pitchFamily="18" charset="0"/>
              </a:rPr>
              <a:t>Smart Grid </a:t>
            </a:r>
            <a:r>
              <a:rPr lang="en-US" sz="1600" b="1" dirty="0" smtClean="0">
                <a:latin typeface="Arial" charset="0"/>
                <a:cs typeface="Times New Roman" pitchFamily="18" charset="0"/>
              </a:rPr>
              <a:t>Software &amp; Services North </a:t>
            </a:r>
            <a:r>
              <a:rPr lang="en-US" sz="1600" b="1" dirty="0">
                <a:latin typeface="Arial" charset="0"/>
                <a:cs typeface="Times New Roman" pitchFamily="18" charset="0"/>
              </a:rPr>
              <a:t>America </a:t>
            </a:r>
            <a:endParaRPr lang="en-US" sz="200" dirty="0">
              <a:latin typeface="Arial" charset="0"/>
            </a:endParaRPr>
          </a:p>
          <a:p>
            <a:pPr>
              <a:lnSpc>
                <a:spcPct val="90000"/>
              </a:lnSpc>
            </a:pPr>
            <a:r>
              <a:rPr lang="en-US" sz="1600" b="1" dirty="0" smtClean="0">
                <a:latin typeface="Arial" charset="0"/>
                <a:cs typeface="Times New Roman" pitchFamily="18" charset="0"/>
              </a:rPr>
              <a:t>Energy Management Division</a:t>
            </a:r>
            <a:endParaRPr lang="en-US" sz="1600" b="1" dirty="0">
              <a:latin typeface="Arial" charset="0"/>
              <a:cs typeface="Times New Roman" pitchFamily="18" charset="0"/>
            </a:endParaRPr>
          </a:p>
          <a:p>
            <a:pPr>
              <a:lnSpc>
                <a:spcPct val="90000"/>
              </a:lnSpc>
            </a:pPr>
            <a:r>
              <a:rPr lang="en-US" sz="1600" b="1" dirty="0" smtClean="0">
                <a:latin typeface="Arial" charset="0"/>
                <a:cs typeface="Times New Roman" pitchFamily="18" charset="0"/>
              </a:rPr>
              <a:t>Siemens</a:t>
            </a:r>
            <a:endParaRPr lang="en-US" sz="1600" b="1" dirty="0">
              <a:latin typeface="Arial" charset="0"/>
              <a:cs typeface="Times New Roman" pitchFamily="18" charset="0"/>
            </a:endParaRPr>
          </a:p>
          <a:p>
            <a:pPr>
              <a:lnSpc>
                <a:spcPct val="90000"/>
              </a:lnSpc>
            </a:pPr>
            <a:endParaRPr lang="en-US" sz="2800" dirty="0">
              <a:latin typeface="Arial" charset="0"/>
            </a:endParaRPr>
          </a:p>
          <a:p>
            <a:pPr>
              <a:lnSpc>
                <a:spcPct val="90000"/>
              </a:lnSpc>
            </a:pP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txBox="1">
            <a:spLocks noGrp="1"/>
          </p:cNvSpPr>
          <p:nvPr/>
        </p:nvSpPr>
        <p:spPr bwMode="auto">
          <a:xfrm>
            <a:off x="539750" y="6488113"/>
            <a:ext cx="877888" cy="273050"/>
          </a:xfrm>
          <a:prstGeom prst="rect">
            <a:avLst/>
          </a:prstGeom>
          <a:noFill/>
          <a:ln w="9525">
            <a:noFill/>
            <a:miter lim="800000"/>
            <a:headEnd/>
            <a:tailEnd/>
          </a:ln>
        </p:spPr>
        <p:txBody>
          <a:bodyPr lIns="0" tIns="0" rIns="0" bIns="0" anchor="b"/>
          <a:lstStyle/>
          <a:p>
            <a:r>
              <a:rPr lang="en-US" sz="1000" b="0"/>
              <a:t>Page </a:t>
            </a:r>
            <a:fld id="{C121CC85-34DB-44DF-8D03-92EE3EBFCFA1}" type="slidenum">
              <a:rPr lang="en-US" sz="1000" b="0"/>
              <a:pPr/>
              <a:t>2</a:t>
            </a:fld>
            <a:endParaRPr lang="en-US" sz="1000" b="0"/>
          </a:p>
        </p:txBody>
      </p:sp>
      <p:sp>
        <p:nvSpPr>
          <p:cNvPr id="4" name="Rectangle 2"/>
          <p:cNvSpPr txBox="1">
            <a:spLocks noChangeArrowheads="1"/>
          </p:cNvSpPr>
          <p:nvPr/>
        </p:nvSpPr>
        <p:spPr bwMode="auto">
          <a:xfrm>
            <a:off x="422275" y="258763"/>
            <a:ext cx="6140450" cy="809625"/>
          </a:xfrm>
          <a:prstGeom prst="rect">
            <a:avLst/>
          </a:prstGeom>
          <a:noFill/>
          <a:ln w="9525">
            <a:noFill/>
            <a:miter lim="800000"/>
            <a:headEnd/>
            <a:tailEnd/>
          </a:ln>
        </p:spPr>
        <p:txBody>
          <a:bodyPr lIns="0" tIns="0" rIns="0" bIns="0" anchor="b"/>
          <a:lstStyle/>
          <a:p>
            <a:pPr eaLnBrk="0" hangingPunct="0">
              <a:defRPr/>
            </a:pPr>
            <a:r>
              <a:rPr lang="en-US" kern="0" dirty="0">
                <a:latin typeface="+mj-lt"/>
                <a:ea typeface="+mj-ea"/>
                <a:cs typeface="+mj-cs"/>
              </a:rPr>
              <a:t>Evolution of the Energy Grid</a:t>
            </a:r>
          </a:p>
        </p:txBody>
      </p:sp>
      <p:graphicFrame>
        <p:nvGraphicFramePr>
          <p:cNvPr id="5" name="Diagram 4"/>
          <p:cNvGraphicFramePr/>
          <p:nvPr/>
        </p:nvGraphicFramePr>
        <p:xfrm>
          <a:off x="609600" y="2286000"/>
          <a:ext cx="81534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3" name="TextBox 5"/>
          <p:cNvSpPr txBox="1">
            <a:spLocks noChangeArrowheads="1"/>
          </p:cNvSpPr>
          <p:nvPr/>
        </p:nvSpPr>
        <p:spPr bwMode="auto">
          <a:xfrm>
            <a:off x="6477000" y="4013200"/>
            <a:ext cx="2133600" cy="1187450"/>
          </a:xfrm>
          <a:prstGeom prst="rect">
            <a:avLst/>
          </a:prstGeom>
          <a:noFill/>
          <a:ln w="9525">
            <a:noFill/>
            <a:miter lim="800000"/>
            <a:headEnd/>
            <a:tailEnd/>
          </a:ln>
        </p:spPr>
        <p:txBody>
          <a:bodyPr>
            <a:spAutoFit/>
          </a:bodyPr>
          <a:lstStyle/>
          <a:p>
            <a:pPr defTabSz="912813" eaLnBrk="0" hangingPunct="0">
              <a:spcBef>
                <a:spcPts val="600"/>
              </a:spcBef>
              <a:buClr>
                <a:srgbClr val="3366AA"/>
              </a:buClr>
            </a:pPr>
            <a:r>
              <a:rPr lang="en-US" sz="1200" b="0"/>
              <a:t>“</a:t>
            </a:r>
            <a:r>
              <a:rPr lang="en-US" sz="1200"/>
              <a:t>Re-urbanization</a:t>
            </a:r>
            <a:r>
              <a:rPr lang="en-US" sz="1200" b="0"/>
              <a:t>” of cities is changing the way we work and live and has the potential to bring awareness, education, and responsibility to energy use </a:t>
            </a:r>
          </a:p>
        </p:txBody>
      </p:sp>
      <p:sp>
        <p:nvSpPr>
          <p:cNvPr id="27654" name="TextBox 6"/>
          <p:cNvSpPr txBox="1">
            <a:spLocks noChangeArrowheads="1"/>
          </p:cNvSpPr>
          <p:nvPr/>
        </p:nvSpPr>
        <p:spPr bwMode="auto">
          <a:xfrm>
            <a:off x="2743200" y="4927600"/>
            <a:ext cx="1828800" cy="639763"/>
          </a:xfrm>
          <a:prstGeom prst="rect">
            <a:avLst/>
          </a:prstGeom>
          <a:noFill/>
          <a:ln w="9525">
            <a:noFill/>
            <a:miter lim="800000"/>
            <a:headEnd/>
            <a:tailEnd/>
          </a:ln>
        </p:spPr>
        <p:txBody>
          <a:bodyPr>
            <a:spAutoFit/>
          </a:bodyPr>
          <a:lstStyle/>
          <a:p>
            <a:pPr defTabSz="912813" eaLnBrk="0" hangingPunct="0">
              <a:spcBef>
                <a:spcPts val="600"/>
              </a:spcBef>
              <a:buClr>
                <a:srgbClr val="3366AA"/>
              </a:buClr>
            </a:pPr>
            <a:r>
              <a:rPr lang="en-US" sz="1200"/>
              <a:t>Rural Electrification  </a:t>
            </a:r>
            <a:r>
              <a:rPr lang="en-US" sz="1200" b="0"/>
              <a:t>and continued </a:t>
            </a:r>
            <a:r>
              <a:rPr lang="en-US" sz="1200"/>
              <a:t>Industrialization</a:t>
            </a:r>
          </a:p>
        </p:txBody>
      </p:sp>
      <p:sp>
        <p:nvSpPr>
          <p:cNvPr id="27655" name="TextBox 7"/>
          <p:cNvSpPr txBox="1">
            <a:spLocks noChangeArrowheads="1"/>
          </p:cNvSpPr>
          <p:nvPr/>
        </p:nvSpPr>
        <p:spPr bwMode="auto">
          <a:xfrm>
            <a:off x="4648200" y="4318000"/>
            <a:ext cx="1600200" cy="822325"/>
          </a:xfrm>
          <a:prstGeom prst="rect">
            <a:avLst/>
          </a:prstGeom>
          <a:noFill/>
          <a:ln w="9525">
            <a:noFill/>
            <a:miter lim="800000"/>
            <a:headEnd/>
            <a:tailEnd/>
          </a:ln>
        </p:spPr>
        <p:txBody>
          <a:bodyPr>
            <a:spAutoFit/>
          </a:bodyPr>
          <a:lstStyle/>
          <a:p>
            <a:pPr defTabSz="912813" eaLnBrk="0" hangingPunct="0">
              <a:spcBef>
                <a:spcPts val="600"/>
              </a:spcBef>
              <a:buClr>
                <a:srgbClr val="3366AA"/>
              </a:buClr>
            </a:pPr>
            <a:r>
              <a:rPr lang="en-US" sz="1200" b="0"/>
              <a:t>Grids are required to power the sprawling growth of </a:t>
            </a:r>
            <a:r>
              <a:rPr lang="en-US" sz="1200"/>
              <a:t>suburbanization</a:t>
            </a:r>
          </a:p>
        </p:txBody>
      </p:sp>
      <p:sp>
        <p:nvSpPr>
          <p:cNvPr id="27656" name="AutoShape 2" descr="https://encrypted-tbn3.gstatic.com/images?q=tbn:ANd9GcRLXSXjlgVPrwqmts5T1SMzENKXL8gqPOKxa8Y0naEGPuKVQTyH"/>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sp>
        <p:nvSpPr>
          <p:cNvPr id="27657" name="AutoShape 4" descr="https://encrypted-tbn3.gstatic.com/images?q=tbn:ANd9GcRLXSXjlgVPrwqmts5T1SMzENKXL8gqPOKxa8Y0naEGPuKVQTyH"/>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sp>
        <p:nvSpPr>
          <p:cNvPr id="27658" name="AutoShape 6" descr="https://encrypted-tbn3.gstatic.com/images?q=tbn:ANd9GcRLXSXjlgVPrwqmts5T1SMzENKXL8gqPOKxa8Y0naEGPuKVQTyH"/>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sp>
        <p:nvSpPr>
          <p:cNvPr id="27659" name="AutoShape 8" descr="https://encrypted-tbn3.gstatic.com/images?q=tbn:ANd9GcRLXSXjlgVPrwqmts5T1SMzENKXL8gqPOKxa8Y0naEGPuKVQTyH"/>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sp>
        <p:nvSpPr>
          <p:cNvPr id="27660" name="AutoShape 10" descr="https://encrypted-tbn3.gstatic.com/images?q=tbn:ANd9GcRLXSXjlgVPrwqmts5T1SMzENKXL8gqPOKxa8Y0naEGPuKVQTyH"/>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sp>
        <p:nvSpPr>
          <p:cNvPr id="27661" name="AutoShape 12" descr="http://media.treehugger.com/assets/images/2011/10/china-green-suburbs-april-fool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sp>
        <p:nvSpPr>
          <p:cNvPr id="27662" name="AutoShape 14" descr="http://media.treehugger.com/assets/images/2011/10/china-green-suburbs-april-fool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sp>
        <p:nvSpPr>
          <p:cNvPr id="27663" name="AutoShape 16" descr="http://media.treehugger.com/assets/images/2011/10/china-green-suburbs-april-fool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pic>
        <p:nvPicPr>
          <p:cNvPr id="27664" name="Picture 1"/>
          <p:cNvPicPr>
            <a:picLocks noChangeAspect="1" noChangeArrowheads="1"/>
          </p:cNvPicPr>
          <p:nvPr/>
        </p:nvPicPr>
        <p:blipFill>
          <a:blip r:embed="rId8" cstate="print"/>
          <a:srcRect t="12215" r="23077"/>
          <a:stretch>
            <a:fillRect/>
          </a:stretch>
        </p:blipFill>
        <p:spPr bwMode="auto">
          <a:xfrm>
            <a:off x="4114800" y="1828800"/>
            <a:ext cx="1676400" cy="1330325"/>
          </a:xfrm>
          <a:prstGeom prst="rect">
            <a:avLst/>
          </a:prstGeom>
          <a:noFill/>
          <a:ln w="9525">
            <a:noFill/>
            <a:miter lim="800000"/>
            <a:headEnd/>
            <a:tailEnd/>
          </a:ln>
        </p:spPr>
      </p:pic>
      <p:sp>
        <p:nvSpPr>
          <p:cNvPr id="27665" name="AutoShape 18" descr="https://encrypted-tbn1.gstatic.com/images?q=tbn:ANd9GcQQz64CzO_Eho2QzkxMsmlqZ2uoNUEdD8bI07MbgNZvyVfZArrxP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sp>
        <p:nvSpPr>
          <p:cNvPr id="27666" name="AutoShape 21" descr="https://encrypted-tbn2.gstatic.com/images?q=tbn:ANd9GcRYBorZMlH_9zeTU-7gjw0N1Pw25Lj9fNcA8-Afs3d2qp6s1O-dL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pic>
        <p:nvPicPr>
          <p:cNvPr id="27667" name="Picture 23"/>
          <p:cNvPicPr>
            <a:picLocks noChangeAspect="1" noChangeArrowheads="1"/>
          </p:cNvPicPr>
          <p:nvPr/>
        </p:nvPicPr>
        <p:blipFill>
          <a:blip r:embed="rId9" cstate="print"/>
          <a:srcRect/>
          <a:stretch>
            <a:fillRect/>
          </a:stretch>
        </p:blipFill>
        <p:spPr bwMode="auto">
          <a:xfrm>
            <a:off x="1143000" y="3733800"/>
            <a:ext cx="981075" cy="1200150"/>
          </a:xfrm>
          <a:prstGeom prst="rect">
            <a:avLst/>
          </a:prstGeom>
          <a:noFill/>
          <a:ln w="9525">
            <a:noFill/>
            <a:miter lim="800000"/>
            <a:headEnd/>
            <a:tailEnd/>
          </a:ln>
        </p:spPr>
      </p:pic>
      <p:sp>
        <p:nvSpPr>
          <p:cNvPr id="27668" name="TextBox 23"/>
          <p:cNvSpPr txBox="1">
            <a:spLocks noChangeArrowheads="1"/>
          </p:cNvSpPr>
          <p:nvPr/>
        </p:nvSpPr>
        <p:spPr bwMode="auto">
          <a:xfrm>
            <a:off x="1066800" y="5867400"/>
            <a:ext cx="1981200" cy="549275"/>
          </a:xfrm>
          <a:prstGeom prst="rect">
            <a:avLst/>
          </a:prstGeom>
          <a:noFill/>
          <a:ln w="9525">
            <a:noFill/>
            <a:miter lim="800000"/>
            <a:headEnd/>
            <a:tailEnd/>
          </a:ln>
        </p:spPr>
        <p:txBody>
          <a:bodyPr>
            <a:spAutoFit/>
          </a:bodyPr>
          <a:lstStyle/>
          <a:p>
            <a:pPr defTabSz="912813" eaLnBrk="0" hangingPunct="0">
              <a:spcBef>
                <a:spcPts val="600"/>
              </a:spcBef>
              <a:buClr>
                <a:srgbClr val="3366AA"/>
              </a:buClr>
            </a:pPr>
            <a:r>
              <a:rPr lang="en-US" sz="1800" b="0"/>
              <a:t> </a:t>
            </a:r>
            <a:r>
              <a:rPr lang="en-US" sz="1200" b="0"/>
              <a:t>Thomas Edison develops the </a:t>
            </a:r>
            <a:r>
              <a:rPr lang="en-US" sz="1200"/>
              <a:t>first electric systems</a:t>
            </a:r>
          </a:p>
        </p:txBody>
      </p:sp>
      <p:pic>
        <p:nvPicPr>
          <p:cNvPr id="27669" name="Picture 2" descr="https://encrypted-tbn3.gstatic.com/images?q=tbn:ANd9GcRfSgP_i2iivYR2h9IJExTfPT3HdS-Jx1aLAWzMn3ODa5ly-khA"/>
          <p:cNvPicPr>
            <a:picLocks noChangeAspect="1" noChangeArrowheads="1"/>
          </p:cNvPicPr>
          <p:nvPr/>
        </p:nvPicPr>
        <p:blipFill>
          <a:blip r:embed="rId10" cstate="print"/>
          <a:srcRect/>
          <a:stretch>
            <a:fillRect/>
          </a:stretch>
        </p:blipFill>
        <p:spPr bwMode="auto">
          <a:xfrm>
            <a:off x="1563688" y="2286000"/>
            <a:ext cx="2170112" cy="1219200"/>
          </a:xfrm>
          <a:prstGeom prst="rect">
            <a:avLst/>
          </a:prstGeom>
          <a:noFill/>
          <a:ln w="9525">
            <a:noFill/>
            <a:miter lim="800000"/>
            <a:headEnd/>
            <a:tailEnd/>
          </a:ln>
        </p:spPr>
      </p:pic>
      <p:pic>
        <p:nvPicPr>
          <p:cNvPr id="27670" name="Picture 7"/>
          <p:cNvPicPr>
            <a:picLocks noChangeAspect="1" noChangeArrowheads="1"/>
          </p:cNvPicPr>
          <p:nvPr/>
        </p:nvPicPr>
        <p:blipFill>
          <a:blip r:embed="rId11" cstate="print"/>
          <a:srcRect b="32867"/>
          <a:stretch>
            <a:fillRect/>
          </a:stretch>
        </p:blipFill>
        <p:spPr bwMode="auto">
          <a:xfrm>
            <a:off x="6400800" y="1828800"/>
            <a:ext cx="1355725" cy="12192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hidden="1"/>
          <p:cNvGraphicFramePr>
            <a:graphicFrameLocks noChangeAspect="1"/>
          </p:cNvGraphicFramePr>
          <p:nvPr/>
        </p:nvGraphicFramePr>
        <p:xfrm>
          <a:off x="1588" y="1588"/>
          <a:ext cx="1587" cy="1587"/>
        </p:xfrm>
        <a:graphic>
          <a:graphicData uri="http://schemas.openxmlformats.org/presentationml/2006/ole">
            <p:oleObj spid="_x0000_s2050" name="think-cell Slide" r:id="rId24" imgW="360" imgH="360" progId="">
              <p:embed/>
            </p:oleObj>
          </a:graphicData>
        </a:graphic>
      </p:graphicFrame>
      <p:sp>
        <p:nvSpPr>
          <p:cNvPr id="2051" name="AutoShape 9"/>
          <p:cNvSpPr>
            <a:spLocks noChangeArrowheads="1"/>
          </p:cNvSpPr>
          <p:nvPr>
            <p:custDataLst>
              <p:tags r:id="rId2"/>
            </p:custDataLst>
          </p:nvPr>
        </p:nvSpPr>
        <p:spPr bwMode="auto">
          <a:xfrm>
            <a:off x="304800" y="1676400"/>
            <a:ext cx="4114800" cy="384175"/>
          </a:xfrm>
          <a:prstGeom prst="rect">
            <a:avLst/>
          </a:prstGeom>
          <a:solidFill>
            <a:srgbClr val="3366AA"/>
          </a:solidFill>
          <a:ln w="9525">
            <a:noFill/>
            <a:round/>
            <a:headEnd/>
            <a:tailEnd/>
          </a:ln>
        </p:spPr>
        <p:txBody>
          <a:bodyPr lIns="0" tIns="0" rIns="0" bIns="0" anchor="ctr"/>
          <a:lstStyle/>
          <a:p>
            <a:pPr algn="ctr"/>
            <a:endParaRPr lang="en-US" sz="1400">
              <a:solidFill>
                <a:schemeClr val="bg1"/>
              </a:solidFill>
            </a:endParaRPr>
          </a:p>
        </p:txBody>
      </p:sp>
      <p:sp>
        <p:nvSpPr>
          <p:cNvPr id="2052" name="Slide Number Placeholder 1"/>
          <p:cNvSpPr txBox="1">
            <a:spLocks noGrp="1"/>
          </p:cNvSpPr>
          <p:nvPr>
            <p:custDataLst>
              <p:tags r:id="rId3"/>
            </p:custDataLst>
          </p:nvPr>
        </p:nvSpPr>
        <p:spPr bwMode="auto">
          <a:xfrm>
            <a:off x="539750" y="6488113"/>
            <a:ext cx="877888" cy="273050"/>
          </a:xfrm>
          <a:prstGeom prst="rect">
            <a:avLst/>
          </a:prstGeom>
          <a:noFill/>
          <a:ln w="9525">
            <a:noFill/>
            <a:miter lim="800000"/>
            <a:headEnd/>
            <a:tailEnd/>
          </a:ln>
        </p:spPr>
        <p:txBody>
          <a:bodyPr lIns="0" tIns="0" rIns="0" bIns="0" anchor="b"/>
          <a:lstStyle/>
          <a:p>
            <a:r>
              <a:rPr lang="en-US" sz="1000" b="0">
                <a:solidFill>
                  <a:srgbClr val="000000"/>
                </a:solidFill>
              </a:rPr>
              <a:t>Page </a:t>
            </a:r>
            <a:fld id="{42C9ACC8-9D57-4B8B-A5ED-07BA78AD8C26}" type="slidenum">
              <a:rPr lang="en-US" sz="1000" b="0">
                <a:solidFill>
                  <a:srgbClr val="000000"/>
                </a:solidFill>
              </a:rPr>
              <a:pPr/>
              <a:t>3</a:t>
            </a:fld>
            <a:endParaRPr lang="en-US" sz="1000" b="0">
              <a:solidFill>
                <a:srgbClr val="000000"/>
              </a:solidFill>
            </a:endParaRPr>
          </a:p>
        </p:txBody>
      </p:sp>
      <p:sp>
        <p:nvSpPr>
          <p:cNvPr id="2053" name="Rectangle 2"/>
          <p:cNvSpPr txBox="1">
            <a:spLocks noChangeArrowheads="1"/>
          </p:cNvSpPr>
          <p:nvPr>
            <p:custDataLst>
              <p:tags r:id="rId4"/>
            </p:custDataLst>
          </p:nvPr>
        </p:nvSpPr>
        <p:spPr bwMode="auto">
          <a:xfrm>
            <a:off x="539750" y="263525"/>
            <a:ext cx="6140450" cy="808038"/>
          </a:xfrm>
          <a:prstGeom prst="rect">
            <a:avLst/>
          </a:prstGeom>
          <a:noFill/>
          <a:ln w="9525">
            <a:noFill/>
            <a:miter lim="800000"/>
            <a:headEnd/>
            <a:tailEnd/>
          </a:ln>
        </p:spPr>
        <p:txBody>
          <a:bodyPr lIns="0" tIns="0" rIns="0" bIns="0" anchor="b"/>
          <a:lstStyle/>
          <a:p>
            <a:pPr eaLnBrk="0" hangingPunct="0">
              <a:lnSpc>
                <a:spcPts val="2400"/>
              </a:lnSpc>
            </a:pPr>
            <a:r>
              <a:rPr lang="en-US" dirty="0">
                <a:solidFill>
                  <a:srgbClr val="000000"/>
                </a:solidFill>
              </a:rPr>
              <a:t/>
            </a:r>
            <a:br>
              <a:rPr lang="en-US" dirty="0">
                <a:solidFill>
                  <a:srgbClr val="000000"/>
                </a:solidFill>
              </a:rPr>
            </a:br>
            <a:r>
              <a:rPr lang="en-US" dirty="0" smtClean="0">
                <a:solidFill>
                  <a:srgbClr val="000000"/>
                </a:solidFill>
              </a:rPr>
              <a:t>The Changing Needs of the Energy Delivery Grid…</a:t>
            </a:r>
            <a:endParaRPr lang="de-DE" dirty="0">
              <a:solidFill>
                <a:srgbClr val="000000"/>
              </a:solidFill>
            </a:endParaRPr>
          </a:p>
        </p:txBody>
      </p:sp>
      <p:pic>
        <p:nvPicPr>
          <p:cNvPr id="2054" name="Picture 8" descr="Fig9_US_blackout"/>
          <p:cNvPicPr>
            <a:picLocks noChangeAspect="1" noChangeArrowheads="1"/>
          </p:cNvPicPr>
          <p:nvPr>
            <p:custDataLst>
              <p:tags r:id="rId5"/>
            </p:custDataLst>
          </p:nvPr>
        </p:nvPicPr>
        <p:blipFill>
          <a:blip r:embed="rId25" cstate="print"/>
          <a:srcRect l="34653" t="14217" r="13269" b="23201"/>
          <a:stretch>
            <a:fillRect/>
          </a:stretch>
        </p:blipFill>
        <p:spPr bwMode="auto">
          <a:xfrm>
            <a:off x="6858000" y="1660525"/>
            <a:ext cx="1981200" cy="2149475"/>
          </a:xfrm>
          <a:prstGeom prst="rect">
            <a:avLst/>
          </a:prstGeom>
          <a:noFill/>
          <a:ln w="9525">
            <a:noFill/>
            <a:miter lim="800000"/>
            <a:headEnd/>
            <a:tailEnd/>
          </a:ln>
        </p:spPr>
      </p:pic>
      <p:pic>
        <p:nvPicPr>
          <p:cNvPr id="2055" name="Picture 20" descr="broken-pole"/>
          <p:cNvPicPr>
            <a:picLocks noChangeAspect="1" noChangeArrowheads="1"/>
          </p:cNvPicPr>
          <p:nvPr>
            <p:custDataLst>
              <p:tags r:id="rId6"/>
            </p:custDataLst>
          </p:nvPr>
        </p:nvPicPr>
        <p:blipFill>
          <a:blip r:embed="rId26" cstate="print"/>
          <a:srcRect/>
          <a:stretch>
            <a:fillRect/>
          </a:stretch>
        </p:blipFill>
        <p:spPr bwMode="auto">
          <a:xfrm>
            <a:off x="6858000" y="4419600"/>
            <a:ext cx="1981200" cy="1752600"/>
          </a:xfrm>
          <a:prstGeom prst="rect">
            <a:avLst/>
          </a:prstGeom>
          <a:noFill/>
          <a:ln w="9525">
            <a:noFill/>
            <a:miter lim="800000"/>
            <a:headEnd/>
            <a:tailEnd/>
          </a:ln>
        </p:spPr>
      </p:pic>
      <p:pic>
        <p:nvPicPr>
          <p:cNvPr id="2056" name="Picture 16"/>
          <p:cNvPicPr>
            <a:picLocks noChangeAspect="1" noChangeArrowheads="1"/>
          </p:cNvPicPr>
          <p:nvPr>
            <p:custDataLst>
              <p:tags r:id="rId7"/>
            </p:custDataLst>
          </p:nvPr>
        </p:nvPicPr>
        <p:blipFill>
          <a:blip r:embed="rId27" cstate="print"/>
          <a:srcRect l="14117"/>
          <a:stretch>
            <a:fillRect/>
          </a:stretch>
        </p:blipFill>
        <p:spPr bwMode="auto">
          <a:xfrm>
            <a:off x="2362200" y="5181600"/>
            <a:ext cx="2066925" cy="990600"/>
          </a:xfrm>
          <a:prstGeom prst="rect">
            <a:avLst/>
          </a:prstGeom>
          <a:noFill/>
          <a:ln w="9525">
            <a:noFill/>
            <a:miter lim="800000"/>
            <a:headEnd/>
            <a:tailEnd/>
          </a:ln>
        </p:spPr>
      </p:pic>
      <p:pic>
        <p:nvPicPr>
          <p:cNvPr id="2057" name="Picture 22" descr="PG_004255_SWT-23-93-ret2_cmyk"/>
          <p:cNvPicPr>
            <a:picLocks noChangeAspect="1" noChangeArrowheads="1"/>
          </p:cNvPicPr>
          <p:nvPr>
            <p:custDataLst>
              <p:tags r:id="rId8"/>
            </p:custDataLst>
          </p:nvPr>
        </p:nvPicPr>
        <p:blipFill>
          <a:blip r:embed="rId28" cstate="print"/>
          <a:srcRect/>
          <a:stretch>
            <a:fillRect/>
          </a:stretch>
        </p:blipFill>
        <p:spPr bwMode="auto">
          <a:xfrm>
            <a:off x="2362200" y="4343400"/>
            <a:ext cx="2057400" cy="914400"/>
          </a:xfrm>
          <a:prstGeom prst="rect">
            <a:avLst/>
          </a:prstGeom>
          <a:noFill/>
          <a:ln w="9525">
            <a:noFill/>
            <a:miter lim="800000"/>
            <a:headEnd/>
            <a:tailEnd/>
          </a:ln>
        </p:spPr>
      </p:pic>
      <p:sp>
        <p:nvSpPr>
          <p:cNvPr id="2058" name="Rectangle 32"/>
          <p:cNvSpPr>
            <a:spLocks noChangeArrowheads="1"/>
          </p:cNvSpPr>
          <p:nvPr>
            <p:custDataLst>
              <p:tags r:id="rId9"/>
            </p:custDataLst>
          </p:nvPr>
        </p:nvSpPr>
        <p:spPr bwMode="auto">
          <a:xfrm>
            <a:off x="304800" y="4027488"/>
            <a:ext cx="4114800" cy="2139950"/>
          </a:xfrm>
          <a:prstGeom prst="rect">
            <a:avLst/>
          </a:prstGeom>
          <a:noFill/>
          <a:ln w="28575" algn="ctr">
            <a:solidFill>
              <a:srgbClr val="3366AA"/>
            </a:solidFill>
            <a:round/>
            <a:headEnd/>
            <a:tailEnd/>
          </a:ln>
        </p:spPr>
        <p:txBody>
          <a:bodyPr lIns="0" tIns="0" rIns="0" bIns="0">
            <a:spAutoFit/>
          </a:bodyPr>
          <a:lstStyle/>
          <a:p>
            <a:pPr>
              <a:spcBef>
                <a:spcPct val="50000"/>
              </a:spcBef>
            </a:pPr>
            <a:endParaRPr lang="en-US" b="0"/>
          </a:p>
        </p:txBody>
      </p:sp>
      <p:sp>
        <p:nvSpPr>
          <p:cNvPr id="2059" name="Rectangle 33"/>
          <p:cNvSpPr>
            <a:spLocks noChangeArrowheads="1"/>
          </p:cNvSpPr>
          <p:nvPr>
            <p:custDataLst>
              <p:tags r:id="rId10"/>
            </p:custDataLst>
          </p:nvPr>
        </p:nvSpPr>
        <p:spPr bwMode="auto">
          <a:xfrm>
            <a:off x="4724400" y="4027488"/>
            <a:ext cx="4114800" cy="2139950"/>
          </a:xfrm>
          <a:prstGeom prst="rect">
            <a:avLst/>
          </a:prstGeom>
          <a:noFill/>
          <a:ln w="28575" algn="ctr">
            <a:solidFill>
              <a:srgbClr val="3366AA"/>
            </a:solidFill>
            <a:round/>
            <a:headEnd/>
            <a:tailEnd/>
          </a:ln>
        </p:spPr>
        <p:txBody>
          <a:bodyPr lIns="0" tIns="0" rIns="0" bIns="0">
            <a:spAutoFit/>
          </a:bodyPr>
          <a:lstStyle/>
          <a:p>
            <a:pPr>
              <a:spcBef>
                <a:spcPct val="50000"/>
              </a:spcBef>
            </a:pPr>
            <a:endParaRPr lang="en-US" b="0"/>
          </a:p>
        </p:txBody>
      </p:sp>
      <p:sp>
        <p:nvSpPr>
          <p:cNvPr id="2060" name="Rectangle 35"/>
          <p:cNvSpPr>
            <a:spLocks noChangeArrowheads="1"/>
          </p:cNvSpPr>
          <p:nvPr>
            <p:custDataLst>
              <p:tags r:id="rId11"/>
            </p:custDataLst>
          </p:nvPr>
        </p:nvSpPr>
        <p:spPr bwMode="auto">
          <a:xfrm>
            <a:off x="304800" y="1670050"/>
            <a:ext cx="4114800" cy="2139950"/>
          </a:xfrm>
          <a:prstGeom prst="rect">
            <a:avLst/>
          </a:prstGeom>
          <a:noFill/>
          <a:ln w="28575" algn="ctr">
            <a:solidFill>
              <a:srgbClr val="3366AA"/>
            </a:solidFill>
            <a:round/>
            <a:headEnd/>
            <a:tailEnd/>
          </a:ln>
        </p:spPr>
        <p:txBody>
          <a:bodyPr lIns="0" tIns="0" rIns="0" bIns="0">
            <a:spAutoFit/>
          </a:bodyPr>
          <a:lstStyle/>
          <a:p>
            <a:pPr>
              <a:spcBef>
                <a:spcPct val="50000"/>
              </a:spcBef>
            </a:pPr>
            <a:endParaRPr lang="en-US" b="0"/>
          </a:p>
        </p:txBody>
      </p:sp>
      <p:sp>
        <p:nvSpPr>
          <p:cNvPr id="2061" name="Rectangle 36"/>
          <p:cNvSpPr>
            <a:spLocks noChangeArrowheads="1"/>
          </p:cNvSpPr>
          <p:nvPr>
            <p:custDataLst>
              <p:tags r:id="rId12"/>
            </p:custDataLst>
          </p:nvPr>
        </p:nvSpPr>
        <p:spPr bwMode="auto">
          <a:xfrm>
            <a:off x="4724400" y="1670050"/>
            <a:ext cx="4114800" cy="2139950"/>
          </a:xfrm>
          <a:prstGeom prst="rect">
            <a:avLst/>
          </a:prstGeom>
          <a:noFill/>
          <a:ln w="28575" algn="ctr">
            <a:solidFill>
              <a:srgbClr val="3366AA"/>
            </a:solidFill>
            <a:round/>
            <a:headEnd/>
            <a:tailEnd/>
          </a:ln>
        </p:spPr>
        <p:txBody>
          <a:bodyPr lIns="0" tIns="0" rIns="0" bIns="0">
            <a:spAutoFit/>
          </a:bodyPr>
          <a:lstStyle/>
          <a:p>
            <a:pPr>
              <a:spcBef>
                <a:spcPct val="50000"/>
              </a:spcBef>
            </a:pPr>
            <a:endParaRPr lang="en-US" b="0"/>
          </a:p>
        </p:txBody>
      </p:sp>
      <p:sp>
        <p:nvSpPr>
          <p:cNvPr id="2062" name="TextBox 37"/>
          <p:cNvSpPr txBox="1">
            <a:spLocks noChangeArrowheads="1"/>
          </p:cNvSpPr>
          <p:nvPr>
            <p:custDataLst>
              <p:tags r:id="rId13"/>
            </p:custDataLst>
          </p:nvPr>
        </p:nvSpPr>
        <p:spPr bwMode="auto">
          <a:xfrm>
            <a:off x="304800" y="1676400"/>
            <a:ext cx="4114800" cy="369888"/>
          </a:xfrm>
          <a:prstGeom prst="rect">
            <a:avLst/>
          </a:prstGeom>
          <a:noFill/>
          <a:ln w="9525">
            <a:noFill/>
            <a:miter lim="800000"/>
            <a:headEnd/>
            <a:tailEnd/>
          </a:ln>
        </p:spPr>
        <p:txBody>
          <a:bodyPr>
            <a:spAutoFit/>
          </a:bodyPr>
          <a:lstStyle/>
          <a:p>
            <a:pPr algn="ctr"/>
            <a:r>
              <a:rPr lang="en-US" sz="1800" b="0">
                <a:solidFill>
                  <a:schemeClr val="bg1"/>
                </a:solidFill>
              </a:rPr>
              <a:t>Increasing Energy Demand</a:t>
            </a:r>
          </a:p>
        </p:txBody>
      </p:sp>
      <p:sp>
        <p:nvSpPr>
          <p:cNvPr id="2063" name="Rectangle 41"/>
          <p:cNvSpPr>
            <a:spLocks noChangeArrowheads="1"/>
          </p:cNvSpPr>
          <p:nvPr>
            <p:custDataLst>
              <p:tags r:id="rId14"/>
            </p:custDataLst>
          </p:nvPr>
        </p:nvSpPr>
        <p:spPr bwMode="auto">
          <a:xfrm>
            <a:off x="4800600" y="4648200"/>
            <a:ext cx="1981200" cy="830263"/>
          </a:xfrm>
          <a:prstGeom prst="rect">
            <a:avLst/>
          </a:prstGeom>
          <a:noFill/>
          <a:ln w="9525">
            <a:noFill/>
            <a:miter lim="800000"/>
            <a:headEnd/>
            <a:tailEnd/>
          </a:ln>
        </p:spPr>
        <p:txBody>
          <a:bodyPr>
            <a:spAutoFit/>
          </a:bodyPr>
          <a:lstStyle/>
          <a:p>
            <a:pPr defTabSz="912813" eaLnBrk="0" hangingPunct="0">
              <a:spcBef>
                <a:spcPts val="600"/>
              </a:spcBef>
              <a:buClr>
                <a:srgbClr val="3366AA"/>
              </a:buClr>
            </a:pPr>
            <a:r>
              <a:rPr lang="en-US" sz="1200" b="0"/>
              <a:t>Today, in the U.S. power grid: 70% of transformers and  60% of switchgear are over 25 years old</a:t>
            </a:r>
          </a:p>
        </p:txBody>
      </p:sp>
      <p:sp>
        <p:nvSpPr>
          <p:cNvPr id="2064" name="Rectangle 42"/>
          <p:cNvSpPr>
            <a:spLocks noChangeArrowheads="1"/>
          </p:cNvSpPr>
          <p:nvPr/>
        </p:nvSpPr>
        <p:spPr bwMode="auto">
          <a:xfrm>
            <a:off x="304800" y="2370138"/>
            <a:ext cx="1752600" cy="830262"/>
          </a:xfrm>
          <a:prstGeom prst="rect">
            <a:avLst/>
          </a:prstGeom>
          <a:noFill/>
          <a:ln w="9525">
            <a:noFill/>
            <a:miter lim="800000"/>
            <a:headEnd/>
            <a:tailEnd/>
          </a:ln>
        </p:spPr>
        <p:txBody>
          <a:bodyPr>
            <a:spAutoFit/>
          </a:bodyPr>
          <a:lstStyle/>
          <a:p>
            <a:pPr defTabSz="912813" eaLnBrk="0" hangingPunct="0">
              <a:spcBef>
                <a:spcPts val="600"/>
              </a:spcBef>
              <a:buClr>
                <a:srgbClr val="3366AA"/>
              </a:buClr>
            </a:pPr>
            <a:r>
              <a:rPr lang="en-US" sz="1200" b="0"/>
              <a:t>By 2030, power consumption will grow to roughly 33,000 TWh - a 63 percent leap!</a:t>
            </a:r>
            <a:endParaRPr lang="de-DE" sz="1200" b="0"/>
          </a:p>
        </p:txBody>
      </p:sp>
      <p:sp>
        <p:nvSpPr>
          <p:cNvPr id="2065" name="AutoShape 9"/>
          <p:cNvSpPr>
            <a:spLocks noChangeArrowheads="1"/>
          </p:cNvSpPr>
          <p:nvPr>
            <p:custDataLst>
              <p:tags r:id="rId15"/>
            </p:custDataLst>
          </p:nvPr>
        </p:nvSpPr>
        <p:spPr bwMode="auto">
          <a:xfrm>
            <a:off x="304800" y="4029075"/>
            <a:ext cx="4114800" cy="384175"/>
          </a:xfrm>
          <a:prstGeom prst="rect">
            <a:avLst/>
          </a:prstGeom>
          <a:solidFill>
            <a:schemeClr val="folHlink"/>
          </a:solidFill>
          <a:ln w="9525">
            <a:noFill/>
            <a:round/>
            <a:headEnd/>
            <a:tailEnd/>
          </a:ln>
        </p:spPr>
        <p:txBody>
          <a:bodyPr lIns="0" tIns="0" rIns="0" bIns="0" anchor="ctr"/>
          <a:lstStyle/>
          <a:p>
            <a:pPr algn="ctr"/>
            <a:endParaRPr lang="en-US" sz="1400">
              <a:solidFill>
                <a:schemeClr val="bg1"/>
              </a:solidFill>
            </a:endParaRPr>
          </a:p>
        </p:txBody>
      </p:sp>
      <p:sp>
        <p:nvSpPr>
          <p:cNvPr id="2066" name="TextBox 38"/>
          <p:cNvSpPr txBox="1">
            <a:spLocks noChangeArrowheads="1"/>
          </p:cNvSpPr>
          <p:nvPr>
            <p:custDataLst>
              <p:tags r:id="rId16"/>
            </p:custDataLst>
          </p:nvPr>
        </p:nvSpPr>
        <p:spPr bwMode="auto">
          <a:xfrm>
            <a:off x="304800" y="4029075"/>
            <a:ext cx="4114800" cy="384175"/>
          </a:xfrm>
          <a:prstGeom prst="rect">
            <a:avLst/>
          </a:prstGeom>
          <a:noFill/>
          <a:ln w="9525">
            <a:noFill/>
            <a:miter lim="800000"/>
            <a:headEnd/>
            <a:tailEnd/>
          </a:ln>
        </p:spPr>
        <p:txBody>
          <a:bodyPr>
            <a:spAutoFit/>
          </a:bodyPr>
          <a:lstStyle/>
          <a:p>
            <a:pPr algn="ctr"/>
            <a:r>
              <a:rPr lang="en-US" sz="1800" b="0">
                <a:solidFill>
                  <a:schemeClr val="bg1"/>
                </a:solidFill>
              </a:rPr>
              <a:t>Renewable Energy Adoption</a:t>
            </a:r>
          </a:p>
        </p:txBody>
      </p:sp>
      <p:sp>
        <p:nvSpPr>
          <p:cNvPr id="2067" name="AutoShape 9"/>
          <p:cNvSpPr>
            <a:spLocks noChangeArrowheads="1"/>
          </p:cNvSpPr>
          <p:nvPr>
            <p:custDataLst>
              <p:tags r:id="rId17"/>
            </p:custDataLst>
          </p:nvPr>
        </p:nvSpPr>
        <p:spPr bwMode="auto">
          <a:xfrm>
            <a:off x="4724400" y="4038600"/>
            <a:ext cx="4114800" cy="381000"/>
          </a:xfrm>
          <a:prstGeom prst="rect">
            <a:avLst/>
          </a:prstGeom>
          <a:solidFill>
            <a:schemeClr val="folHlink"/>
          </a:solidFill>
          <a:ln w="9525">
            <a:noFill/>
            <a:round/>
            <a:headEnd/>
            <a:tailEnd/>
          </a:ln>
        </p:spPr>
        <p:txBody>
          <a:bodyPr lIns="0" tIns="0" rIns="0" bIns="0" anchor="ctr"/>
          <a:lstStyle/>
          <a:p>
            <a:pPr algn="ctr"/>
            <a:endParaRPr lang="en-US" sz="1400">
              <a:solidFill>
                <a:schemeClr val="bg1"/>
              </a:solidFill>
            </a:endParaRPr>
          </a:p>
        </p:txBody>
      </p:sp>
      <p:sp>
        <p:nvSpPr>
          <p:cNvPr id="2068" name="TextBox 39"/>
          <p:cNvSpPr txBox="1">
            <a:spLocks noChangeArrowheads="1"/>
          </p:cNvSpPr>
          <p:nvPr>
            <p:custDataLst>
              <p:tags r:id="rId18"/>
            </p:custDataLst>
          </p:nvPr>
        </p:nvSpPr>
        <p:spPr bwMode="auto">
          <a:xfrm>
            <a:off x="4724400" y="4029075"/>
            <a:ext cx="4114800" cy="369888"/>
          </a:xfrm>
          <a:prstGeom prst="rect">
            <a:avLst/>
          </a:prstGeom>
          <a:noFill/>
          <a:ln w="9525">
            <a:noFill/>
            <a:miter lim="800000"/>
            <a:headEnd/>
            <a:tailEnd/>
          </a:ln>
        </p:spPr>
        <p:txBody>
          <a:bodyPr>
            <a:spAutoFit/>
          </a:bodyPr>
          <a:lstStyle/>
          <a:p>
            <a:pPr algn="ctr"/>
            <a:r>
              <a:rPr lang="en-US" sz="1800" b="0">
                <a:solidFill>
                  <a:schemeClr val="bg1"/>
                </a:solidFill>
              </a:rPr>
              <a:t>Aging Infrastructure &amp; Electrical Loss</a:t>
            </a:r>
          </a:p>
        </p:txBody>
      </p:sp>
      <p:sp>
        <p:nvSpPr>
          <p:cNvPr id="2069" name="AutoShape 9"/>
          <p:cNvSpPr>
            <a:spLocks noChangeArrowheads="1"/>
          </p:cNvSpPr>
          <p:nvPr>
            <p:custDataLst>
              <p:tags r:id="rId19"/>
            </p:custDataLst>
          </p:nvPr>
        </p:nvSpPr>
        <p:spPr bwMode="auto">
          <a:xfrm>
            <a:off x="4724400" y="1676400"/>
            <a:ext cx="4114800" cy="381000"/>
          </a:xfrm>
          <a:prstGeom prst="rect">
            <a:avLst/>
          </a:prstGeom>
          <a:solidFill>
            <a:schemeClr val="folHlink"/>
          </a:solidFill>
          <a:ln w="9525">
            <a:noFill/>
            <a:round/>
            <a:headEnd/>
            <a:tailEnd/>
          </a:ln>
        </p:spPr>
        <p:txBody>
          <a:bodyPr lIns="0" tIns="0" rIns="0" bIns="0" anchor="ctr"/>
          <a:lstStyle/>
          <a:p>
            <a:pPr algn="ctr"/>
            <a:endParaRPr lang="en-US" sz="1400">
              <a:solidFill>
                <a:schemeClr val="bg1"/>
              </a:solidFill>
            </a:endParaRPr>
          </a:p>
        </p:txBody>
      </p:sp>
      <p:sp>
        <p:nvSpPr>
          <p:cNvPr id="2070" name="TextBox 40"/>
          <p:cNvSpPr txBox="1">
            <a:spLocks noChangeArrowheads="1"/>
          </p:cNvSpPr>
          <p:nvPr>
            <p:custDataLst>
              <p:tags r:id="rId20"/>
            </p:custDataLst>
          </p:nvPr>
        </p:nvSpPr>
        <p:spPr bwMode="auto">
          <a:xfrm>
            <a:off x="4724400" y="1676400"/>
            <a:ext cx="4114800" cy="369888"/>
          </a:xfrm>
          <a:prstGeom prst="rect">
            <a:avLst/>
          </a:prstGeom>
          <a:noFill/>
          <a:ln w="9525">
            <a:noFill/>
            <a:miter lim="800000"/>
            <a:headEnd/>
            <a:tailEnd/>
          </a:ln>
        </p:spPr>
        <p:txBody>
          <a:bodyPr>
            <a:spAutoFit/>
          </a:bodyPr>
          <a:lstStyle/>
          <a:p>
            <a:pPr algn="ctr"/>
            <a:r>
              <a:rPr lang="en-US" sz="1800" b="0">
                <a:solidFill>
                  <a:schemeClr val="bg1"/>
                </a:solidFill>
              </a:rPr>
              <a:t>Security Concerns &amp; Regulation</a:t>
            </a:r>
          </a:p>
        </p:txBody>
      </p:sp>
      <p:sp>
        <p:nvSpPr>
          <p:cNvPr id="2071" name="Rectangle 51"/>
          <p:cNvSpPr>
            <a:spLocks noChangeArrowheads="1"/>
          </p:cNvSpPr>
          <p:nvPr/>
        </p:nvSpPr>
        <p:spPr bwMode="auto">
          <a:xfrm>
            <a:off x="381000" y="4648200"/>
            <a:ext cx="1981200" cy="1200150"/>
          </a:xfrm>
          <a:prstGeom prst="rect">
            <a:avLst/>
          </a:prstGeom>
          <a:noFill/>
          <a:ln w="9525">
            <a:noFill/>
            <a:miter lim="800000"/>
            <a:headEnd/>
            <a:tailEnd/>
          </a:ln>
        </p:spPr>
        <p:txBody>
          <a:bodyPr>
            <a:spAutoFit/>
          </a:bodyPr>
          <a:lstStyle/>
          <a:p>
            <a:pPr defTabSz="912813" eaLnBrk="0" hangingPunct="0">
              <a:spcBef>
                <a:spcPts val="600"/>
              </a:spcBef>
              <a:buClr>
                <a:srgbClr val="3366AA"/>
              </a:buClr>
            </a:pPr>
            <a:r>
              <a:rPr lang="en-US" sz="1200" b="0"/>
              <a:t>In 2011, renewable sources of energy accounted for about 9.3% of total U.S. energy consumption and 12.7% of electricity generation</a:t>
            </a:r>
            <a:endParaRPr lang="de-DE" sz="1200" b="0"/>
          </a:p>
        </p:txBody>
      </p:sp>
      <p:sp>
        <p:nvSpPr>
          <p:cNvPr id="2072" name="Rectangle 52"/>
          <p:cNvSpPr>
            <a:spLocks noChangeArrowheads="1"/>
          </p:cNvSpPr>
          <p:nvPr>
            <p:custDataLst>
              <p:tags r:id="rId21"/>
            </p:custDataLst>
          </p:nvPr>
        </p:nvSpPr>
        <p:spPr bwMode="auto">
          <a:xfrm>
            <a:off x="4800600" y="2370138"/>
            <a:ext cx="1981200" cy="830262"/>
          </a:xfrm>
          <a:prstGeom prst="rect">
            <a:avLst/>
          </a:prstGeom>
          <a:noFill/>
          <a:ln w="9525">
            <a:noFill/>
            <a:miter lim="800000"/>
            <a:headEnd/>
            <a:tailEnd/>
          </a:ln>
        </p:spPr>
        <p:txBody>
          <a:bodyPr>
            <a:spAutoFit/>
          </a:bodyPr>
          <a:lstStyle/>
          <a:p>
            <a:pPr defTabSz="912813" eaLnBrk="0" hangingPunct="0">
              <a:spcBef>
                <a:spcPts val="600"/>
              </a:spcBef>
              <a:buClr>
                <a:srgbClr val="3366AA"/>
              </a:buClr>
            </a:pPr>
            <a:r>
              <a:rPr lang="en-US" sz="1200" b="0"/>
              <a:t>7 Million people without power during 2012 Hurricane Sandy and billions in damage </a:t>
            </a:r>
            <a:endParaRPr lang="de-DE" sz="1200" b="0"/>
          </a:p>
        </p:txBody>
      </p:sp>
      <p:sp>
        <p:nvSpPr>
          <p:cNvPr id="2073" name="AutoShape 4" descr="http://media.treehugger.com/assets/images/2011/10/china-green-suburbs-april-fool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sz="1800" b="0"/>
          </a:p>
        </p:txBody>
      </p:sp>
      <p:pic>
        <p:nvPicPr>
          <p:cNvPr id="2074" name="Picture 5"/>
          <p:cNvPicPr>
            <a:picLocks noChangeAspect="1" noChangeArrowheads="1"/>
          </p:cNvPicPr>
          <p:nvPr/>
        </p:nvPicPr>
        <p:blipFill>
          <a:blip r:embed="rId29" cstate="print"/>
          <a:srcRect/>
          <a:stretch>
            <a:fillRect/>
          </a:stretch>
        </p:blipFill>
        <p:spPr bwMode="auto">
          <a:xfrm>
            <a:off x="2362200" y="2068513"/>
            <a:ext cx="2057400" cy="1730375"/>
          </a:xfrm>
          <a:prstGeom prst="rect">
            <a:avLst/>
          </a:prstGeom>
          <a:noFill/>
          <a:ln w="9525">
            <a:noFill/>
            <a:miter lim="800000"/>
            <a:headEnd/>
            <a:tailEnd/>
          </a:ln>
        </p:spPr>
      </p:pic>
      <p:sp>
        <p:nvSpPr>
          <p:cNvPr id="2075" name="TextBox 29"/>
          <p:cNvSpPr txBox="1">
            <a:spLocks noChangeArrowheads="1"/>
          </p:cNvSpPr>
          <p:nvPr/>
        </p:nvSpPr>
        <p:spPr bwMode="auto">
          <a:xfrm>
            <a:off x="1143000" y="6553200"/>
            <a:ext cx="4876800" cy="230188"/>
          </a:xfrm>
          <a:prstGeom prst="rect">
            <a:avLst/>
          </a:prstGeom>
          <a:noFill/>
          <a:ln w="9525">
            <a:noFill/>
            <a:miter lim="800000"/>
            <a:headEnd/>
            <a:tailEnd/>
          </a:ln>
        </p:spPr>
        <p:txBody>
          <a:bodyPr>
            <a:spAutoFit/>
          </a:bodyPr>
          <a:lstStyle/>
          <a:p>
            <a:r>
              <a:rPr lang="en-US" sz="900" b="0"/>
              <a:t>Source:US Energy Information Administration, Institute for Energy Research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txBox="1">
            <a:spLocks noGrp="1"/>
          </p:cNvSpPr>
          <p:nvPr/>
        </p:nvSpPr>
        <p:spPr bwMode="auto">
          <a:xfrm>
            <a:off x="1474788" y="6597650"/>
            <a:ext cx="1081087" cy="144463"/>
          </a:xfrm>
          <a:prstGeom prst="rect">
            <a:avLst/>
          </a:prstGeom>
          <a:noFill/>
          <a:ln w="9525">
            <a:noFill/>
            <a:miter lim="800000"/>
            <a:headEnd/>
            <a:tailEnd/>
          </a:ln>
        </p:spPr>
        <p:txBody>
          <a:bodyPr lIns="0" tIns="0" rIns="0" bIns="0" anchor="b"/>
          <a:lstStyle/>
          <a:p>
            <a:fld id="{7ECBE2F3-6429-42C0-B135-BA7CAE47DB61}" type="datetime1">
              <a:rPr lang="en-US" sz="1000" b="0"/>
              <a:pPr/>
              <a:t>10/19/2014</a:t>
            </a:fld>
            <a:endParaRPr lang="en-US" sz="1000" b="0"/>
          </a:p>
        </p:txBody>
      </p:sp>
      <p:sp>
        <p:nvSpPr>
          <p:cNvPr id="3076" name="Footer Placeholder 4"/>
          <p:cNvSpPr txBox="1">
            <a:spLocks noGrp="1"/>
          </p:cNvSpPr>
          <p:nvPr/>
        </p:nvSpPr>
        <p:spPr bwMode="auto">
          <a:xfrm>
            <a:off x="2700338" y="6597650"/>
            <a:ext cx="6048375" cy="144463"/>
          </a:xfrm>
          <a:prstGeom prst="rect">
            <a:avLst/>
          </a:prstGeom>
          <a:noFill/>
          <a:ln w="9525">
            <a:noFill/>
            <a:miter lim="800000"/>
            <a:headEnd/>
            <a:tailEnd/>
          </a:ln>
        </p:spPr>
        <p:txBody>
          <a:bodyPr lIns="0" tIns="0" rIns="0" bIns="0" anchor="b"/>
          <a:lstStyle/>
          <a:p>
            <a:pPr algn="r"/>
            <a:r>
              <a:rPr lang="en-US" sz="1000" b="0"/>
              <a:t>IC CC</a:t>
            </a:r>
          </a:p>
        </p:txBody>
      </p:sp>
      <p:sp>
        <p:nvSpPr>
          <p:cNvPr id="3077" name="Slide Number Placeholder 5"/>
          <p:cNvSpPr txBox="1">
            <a:spLocks noGrp="1"/>
          </p:cNvSpPr>
          <p:nvPr/>
        </p:nvSpPr>
        <p:spPr bwMode="auto">
          <a:xfrm>
            <a:off x="539750" y="6597650"/>
            <a:ext cx="719138" cy="144463"/>
          </a:xfrm>
          <a:prstGeom prst="rect">
            <a:avLst/>
          </a:prstGeom>
          <a:noFill/>
          <a:ln w="9525">
            <a:noFill/>
            <a:miter lim="800000"/>
            <a:headEnd/>
            <a:tailEnd/>
          </a:ln>
        </p:spPr>
        <p:txBody>
          <a:bodyPr lIns="0" tIns="0" rIns="0" bIns="0" anchor="b"/>
          <a:lstStyle/>
          <a:p>
            <a:r>
              <a:rPr lang="en-US" sz="1000" b="0"/>
              <a:t>Page </a:t>
            </a:r>
            <a:fld id="{ED9E8D68-DC3B-424B-835C-919B5FDA3078}" type="slidenum">
              <a:rPr lang="en-US" sz="1000" b="0"/>
              <a:pPr/>
              <a:t>4</a:t>
            </a:fld>
            <a:endParaRPr lang="en-US" sz="1000" b="0"/>
          </a:p>
        </p:txBody>
      </p:sp>
      <p:graphicFrame>
        <p:nvGraphicFramePr>
          <p:cNvPr id="3074" name="Object 2" hidden="1"/>
          <p:cNvGraphicFramePr>
            <a:graphicFrameLocks noChangeAspect="1"/>
          </p:cNvGraphicFramePr>
          <p:nvPr/>
        </p:nvGraphicFramePr>
        <p:xfrm>
          <a:off x="1588" y="1588"/>
          <a:ext cx="1587" cy="1587"/>
        </p:xfrm>
        <a:graphic>
          <a:graphicData uri="http://schemas.openxmlformats.org/presentationml/2006/ole">
            <p:oleObj spid="_x0000_s3074" name="think-cell Slide" r:id="rId34" imgW="360" imgH="360" progId="">
              <p:embed/>
            </p:oleObj>
          </a:graphicData>
        </a:graphic>
      </p:graphicFrame>
      <p:sp>
        <p:nvSpPr>
          <p:cNvPr id="3078" name="Rectangle 5"/>
          <p:cNvSpPr>
            <a:spLocks noGrp="1" noChangeArrowheads="1"/>
          </p:cNvSpPr>
          <p:nvPr>
            <p:ph type="title" idx="4294967295"/>
            <p:custDataLst>
              <p:tags r:id="rId2"/>
            </p:custDataLst>
          </p:nvPr>
        </p:nvSpPr>
        <p:spPr/>
        <p:txBody>
          <a:bodyPr/>
          <a:lstStyle/>
          <a:p>
            <a:pPr eaLnBrk="1" hangingPunct="1"/>
            <a:r>
              <a:rPr lang="en-US" smtClean="0"/>
              <a:t>Weather patterns are becoming more extreme, mostly due to climate change…. resilient grids!</a:t>
            </a:r>
          </a:p>
        </p:txBody>
      </p:sp>
      <p:sp>
        <p:nvSpPr>
          <p:cNvPr id="3079" name="Text Box 49"/>
          <p:cNvSpPr txBox="1">
            <a:spLocks noChangeArrowheads="1"/>
          </p:cNvSpPr>
          <p:nvPr>
            <p:custDataLst>
              <p:tags r:id="rId3"/>
            </p:custDataLst>
          </p:nvPr>
        </p:nvSpPr>
        <p:spPr bwMode="auto">
          <a:xfrm>
            <a:off x="5543550" y="1598613"/>
            <a:ext cx="3276600" cy="4511675"/>
          </a:xfrm>
          <a:prstGeom prst="rect">
            <a:avLst/>
          </a:prstGeom>
          <a:noFill/>
          <a:ln w="9525" algn="ctr">
            <a:noFill/>
            <a:miter lim="800000"/>
            <a:headEnd/>
            <a:tailEnd/>
          </a:ln>
        </p:spPr>
        <p:txBody>
          <a:bodyPr lIns="0" tIns="0" rIns="0" bIns="0"/>
          <a:lstStyle/>
          <a:p>
            <a:pPr marL="180975" lvl="1" indent="-179388">
              <a:spcBef>
                <a:spcPct val="30000"/>
              </a:spcBef>
              <a:buClr>
                <a:schemeClr val="tx1"/>
              </a:buClr>
              <a:buFontTx/>
              <a:buChar char="•"/>
            </a:pPr>
            <a:r>
              <a:rPr lang="en-US" sz="1800" b="0"/>
              <a:t>Climate change leads to higher temperatures, rising sea levels and more rainfall</a:t>
            </a:r>
          </a:p>
          <a:p>
            <a:pPr marL="180975" lvl="1" indent="-179388">
              <a:spcBef>
                <a:spcPct val="30000"/>
              </a:spcBef>
              <a:buClr>
                <a:schemeClr val="tx1"/>
              </a:buClr>
              <a:buFontTx/>
              <a:buChar char="•"/>
            </a:pPr>
            <a:r>
              <a:rPr lang="en-US" sz="1800" b="0"/>
              <a:t>Increasing number of extreme weather events</a:t>
            </a:r>
          </a:p>
          <a:p>
            <a:pPr marL="180975" lvl="1" indent="-179388">
              <a:spcBef>
                <a:spcPct val="30000"/>
              </a:spcBef>
              <a:buClr>
                <a:schemeClr val="tx1"/>
              </a:buClr>
              <a:buFontTx/>
              <a:buChar char="•"/>
            </a:pPr>
            <a:r>
              <a:rPr lang="en-US" sz="1800" b="0"/>
              <a:t>Increasing urbanization and settlement patterns lead to higher damages</a:t>
            </a:r>
          </a:p>
          <a:p>
            <a:pPr marL="180975" lvl="1" indent="-179388">
              <a:spcBef>
                <a:spcPct val="30000"/>
              </a:spcBef>
              <a:buClr>
                <a:schemeClr val="tx1"/>
              </a:buClr>
              <a:buFontTx/>
              <a:buChar char="•"/>
            </a:pPr>
            <a:r>
              <a:rPr lang="en-US" sz="1800" b="0"/>
              <a:t>2012: US$</a:t>
            </a:r>
            <a:r>
              <a:rPr lang="en-US" sz="1800"/>
              <a:t> </a:t>
            </a:r>
            <a:r>
              <a:rPr lang="en-US" sz="1800" b="0"/>
              <a:t>160 bn damage worldwide (67% in USA)</a:t>
            </a:r>
            <a:r>
              <a:rPr lang="en-US" sz="1600"/>
              <a:t> </a:t>
            </a:r>
          </a:p>
        </p:txBody>
      </p:sp>
      <p:sp>
        <p:nvSpPr>
          <p:cNvPr id="3080" name="Text Box 43"/>
          <p:cNvSpPr txBox="1">
            <a:spLocks noChangeArrowheads="1"/>
          </p:cNvSpPr>
          <p:nvPr>
            <p:custDataLst>
              <p:tags r:id="rId4"/>
            </p:custDataLst>
          </p:nvPr>
        </p:nvSpPr>
        <p:spPr bwMode="auto">
          <a:xfrm>
            <a:off x="539750" y="5956300"/>
            <a:ext cx="2198688" cy="336550"/>
          </a:xfrm>
          <a:prstGeom prst="rect">
            <a:avLst/>
          </a:prstGeom>
          <a:noFill/>
          <a:ln w="9525" algn="ctr">
            <a:noFill/>
            <a:miter lim="800000"/>
            <a:headEnd/>
            <a:tailEnd/>
          </a:ln>
        </p:spPr>
        <p:txBody>
          <a:bodyPr wrap="none" lIns="0" tIns="0" rIns="0" bIns="0">
            <a:spAutoFit/>
          </a:bodyPr>
          <a:lstStyle/>
          <a:p>
            <a:pPr>
              <a:lnSpc>
                <a:spcPct val="110000"/>
              </a:lnSpc>
              <a:spcBef>
                <a:spcPct val="50000"/>
              </a:spcBef>
            </a:pPr>
            <a:r>
              <a:rPr lang="en-GB" sz="1000" b="0"/>
              <a:t>Figure 1: Number of recorded disasters</a:t>
            </a:r>
            <a:br>
              <a:rPr lang="en-GB" sz="1000" b="0"/>
            </a:br>
            <a:r>
              <a:rPr lang="en-GB" sz="1000" b="0"/>
              <a:t>Source: EMDAT-CRED, Brussels</a:t>
            </a:r>
          </a:p>
        </p:txBody>
      </p:sp>
      <p:sp>
        <p:nvSpPr>
          <p:cNvPr id="3081" name="Line 47"/>
          <p:cNvSpPr>
            <a:spLocks noChangeShapeType="1"/>
          </p:cNvSpPr>
          <p:nvPr>
            <p:custDataLst>
              <p:tags r:id="rId5"/>
            </p:custDataLst>
          </p:nvPr>
        </p:nvSpPr>
        <p:spPr bwMode="auto">
          <a:xfrm>
            <a:off x="962025" y="2301875"/>
            <a:ext cx="3887788" cy="0"/>
          </a:xfrm>
          <a:prstGeom prst="line">
            <a:avLst/>
          </a:prstGeom>
          <a:noFill/>
          <a:ln w="3175">
            <a:solidFill>
              <a:schemeClr val="accent1"/>
            </a:solidFill>
            <a:prstDash val="dash"/>
            <a:round/>
            <a:headEnd/>
            <a:tailEnd/>
          </a:ln>
        </p:spPr>
        <p:txBody>
          <a:bodyPr lIns="108000" tIns="54000" rIns="108000" bIns="54000" anchor="ctr">
            <a:spAutoFit/>
          </a:bodyPr>
          <a:lstStyle/>
          <a:p>
            <a:endParaRPr lang="en-US"/>
          </a:p>
        </p:txBody>
      </p:sp>
      <p:sp>
        <p:nvSpPr>
          <p:cNvPr id="3082" name="Rectangle 48"/>
          <p:cNvSpPr>
            <a:spLocks noChangeArrowheads="1"/>
          </p:cNvSpPr>
          <p:nvPr>
            <p:custDataLst>
              <p:tags r:id="rId6"/>
            </p:custDataLst>
          </p:nvPr>
        </p:nvSpPr>
        <p:spPr bwMode="auto">
          <a:xfrm>
            <a:off x="1047750" y="2222500"/>
            <a:ext cx="2147888" cy="165100"/>
          </a:xfrm>
          <a:prstGeom prst="rect">
            <a:avLst/>
          </a:prstGeom>
          <a:solidFill>
            <a:schemeClr val="bg1"/>
          </a:solidFill>
          <a:ln w="9525" algn="ctr">
            <a:noFill/>
            <a:miter lim="800000"/>
            <a:headEnd/>
            <a:tailEnd/>
          </a:ln>
        </p:spPr>
        <p:txBody>
          <a:bodyPr lIns="108000" tIns="54000" rIns="108000" bIns="54000" anchor="ctr">
            <a:spAutoFit/>
          </a:bodyPr>
          <a:lstStyle/>
          <a:p>
            <a:pPr algn="ctr">
              <a:lnSpc>
                <a:spcPct val="110000"/>
              </a:lnSpc>
            </a:pPr>
            <a:endParaRPr lang="en-GB" sz="1800"/>
          </a:p>
        </p:txBody>
      </p:sp>
      <p:sp>
        <p:nvSpPr>
          <p:cNvPr id="3083" name="Freeform 49"/>
          <p:cNvSpPr>
            <a:spLocks/>
          </p:cNvSpPr>
          <p:nvPr>
            <p:custDataLst>
              <p:tags r:id="rId7"/>
            </p:custDataLst>
          </p:nvPr>
        </p:nvSpPr>
        <p:spPr bwMode="auto">
          <a:xfrm>
            <a:off x="971550" y="2636838"/>
            <a:ext cx="3995738" cy="2627312"/>
          </a:xfrm>
          <a:custGeom>
            <a:avLst/>
            <a:gdLst>
              <a:gd name="T0" fmla="*/ 0 w 2517"/>
              <a:gd name="T1" fmla="*/ 2147483647 h 1655"/>
              <a:gd name="T2" fmla="*/ 2147483647 w 2517"/>
              <a:gd name="T3" fmla="*/ 2147483647 h 1655"/>
              <a:gd name="T4" fmla="*/ 2147483647 w 2517"/>
              <a:gd name="T5" fmla="*/ 2147483647 h 1655"/>
              <a:gd name="T6" fmla="*/ 2147483647 w 2517"/>
              <a:gd name="T7" fmla="*/ 2147483647 h 1655"/>
              <a:gd name="T8" fmla="*/ 2147483647 w 2517"/>
              <a:gd name="T9" fmla="*/ 2147483647 h 1655"/>
              <a:gd name="T10" fmla="*/ 2147483647 w 2517"/>
              <a:gd name="T11" fmla="*/ 0 h 1655"/>
              <a:gd name="T12" fmla="*/ 0 60000 65536"/>
              <a:gd name="T13" fmla="*/ 0 60000 65536"/>
              <a:gd name="T14" fmla="*/ 0 60000 65536"/>
              <a:gd name="T15" fmla="*/ 0 60000 65536"/>
              <a:gd name="T16" fmla="*/ 0 60000 65536"/>
              <a:gd name="T17" fmla="*/ 0 60000 65536"/>
              <a:gd name="T18" fmla="*/ 0 w 2517"/>
              <a:gd name="T19" fmla="*/ 0 h 1655"/>
              <a:gd name="T20" fmla="*/ 2517 w 2517"/>
              <a:gd name="T21" fmla="*/ 1655 h 1655"/>
            </a:gdLst>
            <a:ahLst/>
            <a:cxnLst>
              <a:cxn ang="T12">
                <a:pos x="T0" y="T1"/>
              </a:cxn>
              <a:cxn ang="T13">
                <a:pos x="T2" y="T3"/>
              </a:cxn>
              <a:cxn ang="T14">
                <a:pos x="T4" y="T5"/>
              </a:cxn>
              <a:cxn ang="T15">
                <a:pos x="T6" y="T7"/>
              </a:cxn>
              <a:cxn ang="T16">
                <a:pos x="T8" y="T9"/>
              </a:cxn>
              <a:cxn ang="T17">
                <a:pos x="T10" y="T11"/>
              </a:cxn>
            </a:cxnLst>
            <a:rect l="T18" t="T19" r="T20" b="T21"/>
            <a:pathLst>
              <a:path w="2517" h="1655">
                <a:moveTo>
                  <a:pt x="0" y="1655"/>
                </a:moveTo>
                <a:lnTo>
                  <a:pt x="204" y="1565"/>
                </a:lnTo>
                <a:lnTo>
                  <a:pt x="612" y="1406"/>
                </a:lnTo>
                <a:lnTo>
                  <a:pt x="839" y="1315"/>
                </a:lnTo>
                <a:lnTo>
                  <a:pt x="1610" y="703"/>
                </a:lnTo>
                <a:lnTo>
                  <a:pt x="2517" y="0"/>
                </a:lnTo>
              </a:path>
            </a:pathLst>
          </a:custGeom>
          <a:noFill/>
          <a:ln w="9525" cap="flat" cmpd="sng">
            <a:solidFill>
              <a:schemeClr val="accent1"/>
            </a:solidFill>
            <a:prstDash val="lgDash"/>
            <a:round/>
            <a:headEnd/>
            <a:tailEnd/>
          </a:ln>
        </p:spPr>
        <p:txBody>
          <a:bodyPr lIns="108000" tIns="54000" rIns="108000" bIns="54000" anchor="ctr">
            <a:spAutoFit/>
          </a:bodyPr>
          <a:lstStyle/>
          <a:p>
            <a:endParaRPr lang="en-US"/>
          </a:p>
        </p:txBody>
      </p:sp>
      <p:sp>
        <p:nvSpPr>
          <p:cNvPr id="3084" name="Freeform 50"/>
          <p:cNvSpPr>
            <a:spLocks/>
          </p:cNvSpPr>
          <p:nvPr>
            <p:custDataLst>
              <p:tags r:id="rId8"/>
            </p:custDataLst>
          </p:nvPr>
        </p:nvSpPr>
        <p:spPr bwMode="auto">
          <a:xfrm>
            <a:off x="935038" y="3644900"/>
            <a:ext cx="4068762" cy="1871663"/>
          </a:xfrm>
          <a:custGeom>
            <a:avLst/>
            <a:gdLst>
              <a:gd name="T0" fmla="*/ 0 w 2563"/>
              <a:gd name="T1" fmla="*/ 2147483647 h 1179"/>
              <a:gd name="T2" fmla="*/ 2147483647 w 2563"/>
              <a:gd name="T3" fmla="*/ 2147483647 h 1179"/>
              <a:gd name="T4" fmla="*/ 2147483647 w 2563"/>
              <a:gd name="T5" fmla="*/ 2147483647 h 1179"/>
              <a:gd name="T6" fmla="*/ 2147483647 w 2563"/>
              <a:gd name="T7" fmla="*/ 2147483647 h 1179"/>
              <a:gd name="T8" fmla="*/ 2147483647 w 2563"/>
              <a:gd name="T9" fmla="*/ 2147483647 h 1179"/>
              <a:gd name="T10" fmla="*/ 2147483647 w 2563"/>
              <a:gd name="T11" fmla="*/ 0 h 1179"/>
              <a:gd name="T12" fmla="*/ 0 60000 65536"/>
              <a:gd name="T13" fmla="*/ 0 60000 65536"/>
              <a:gd name="T14" fmla="*/ 0 60000 65536"/>
              <a:gd name="T15" fmla="*/ 0 60000 65536"/>
              <a:gd name="T16" fmla="*/ 0 60000 65536"/>
              <a:gd name="T17" fmla="*/ 0 60000 65536"/>
              <a:gd name="T18" fmla="*/ 0 w 2563"/>
              <a:gd name="T19" fmla="*/ 0 h 1179"/>
              <a:gd name="T20" fmla="*/ 2563 w 2563"/>
              <a:gd name="T21" fmla="*/ 1179 h 1179"/>
            </a:gdLst>
            <a:ahLst/>
            <a:cxnLst>
              <a:cxn ang="T12">
                <a:pos x="T0" y="T1"/>
              </a:cxn>
              <a:cxn ang="T13">
                <a:pos x="T2" y="T3"/>
              </a:cxn>
              <a:cxn ang="T14">
                <a:pos x="T4" y="T5"/>
              </a:cxn>
              <a:cxn ang="T15">
                <a:pos x="T6" y="T7"/>
              </a:cxn>
              <a:cxn ang="T16">
                <a:pos x="T8" y="T9"/>
              </a:cxn>
              <a:cxn ang="T17">
                <a:pos x="T10" y="T11"/>
              </a:cxn>
            </a:cxnLst>
            <a:rect l="T18" t="T19" r="T20" b="T21"/>
            <a:pathLst>
              <a:path w="2563" h="1179">
                <a:moveTo>
                  <a:pt x="0" y="1179"/>
                </a:moveTo>
                <a:lnTo>
                  <a:pt x="91" y="1111"/>
                </a:lnTo>
                <a:lnTo>
                  <a:pt x="318" y="1088"/>
                </a:lnTo>
                <a:lnTo>
                  <a:pt x="771" y="748"/>
                </a:lnTo>
                <a:lnTo>
                  <a:pt x="1157" y="544"/>
                </a:lnTo>
                <a:lnTo>
                  <a:pt x="2563" y="0"/>
                </a:lnTo>
              </a:path>
            </a:pathLst>
          </a:custGeom>
          <a:noFill/>
          <a:ln w="9525" cap="flat" cmpd="sng">
            <a:solidFill>
              <a:schemeClr val="accent1"/>
            </a:solidFill>
            <a:prstDash val="lgDash"/>
            <a:round/>
            <a:headEnd/>
            <a:tailEnd/>
          </a:ln>
        </p:spPr>
        <p:txBody>
          <a:bodyPr lIns="108000" tIns="54000" rIns="108000" bIns="54000" anchor="ctr">
            <a:spAutoFit/>
          </a:bodyPr>
          <a:lstStyle/>
          <a:p>
            <a:endParaRPr lang="en-US"/>
          </a:p>
        </p:txBody>
      </p:sp>
      <p:sp>
        <p:nvSpPr>
          <p:cNvPr id="3085" name="Freeform 51"/>
          <p:cNvSpPr>
            <a:spLocks/>
          </p:cNvSpPr>
          <p:nvPr>
            <p:custDataLst>
              <p:tags r:id="rId9"/>
            </p:custDataLst>
          </p:nvPr>
        </p:nvSpPr>
        <p:spPr bwMode="auto">
          <a:xfrm>
            <a:off x="971550" y="5337175"/>
            <a:ext cx="4032250" cy="252413"/>
          </a:xfrm>
          <a:custGeom>
            <a:avLst/>
            <a:gdLst>
              <a:gd name="T0" fmla="*/ 0 w 2540"/>
              <a:gd name="T1" fmla="*/ 2147483647 h 159"/>
              <a:gd name="T2" fmla="*/ 2147483647 w 2540"/>
              <a:gd name="T3" fmla="*/ 2147483647 h 159"/>
              <a:gd name="T4" fmla="*/ 2147483647 w 2540"/>
              <a:gd name="T5" fmla="*/ 2147483647 h 159"/>
              <a:gd name="T6" fmla="*/ 2147483647 w 2540"/>
              <a:gd name="T7" fmla="*/ 2147483647 h 159"/>
              <a:gd name="T8" fmla="*/ 2147483647 w 2540"/>
              <a:gd name="T9" fmla="*/ 2147483647 h 159"/>
              <a:gd name="T10" fmla="*/ 2147483647 w 2540"/>
              <a:gd name="T11" fmla="*/ 0 h 159"/>
              <a:gd name="T12" fmla="*/ 0 60000 65536"/>
              <a:gd name="T13" fmla="*/ 0 60000 65536"/>
              <a:gd name="T14" fmla="*/ 0 60000 65536"/>
              <a:gd name="T15" fmla="*/ 0 60000 65536"/>
              <a:gd name="T16" fmla="*/ 0 60000 65536"/>
              <a:gd name="T17" fmla="*/ 0 60000 65536"/>
              <a:gd name="T18" fmla="*/ 0 w 2540"/>
              <a:gd name="T19" fmla="*/ 0 h 159"/>
              <a:gd name="T20" fmla="*/ 2540 w 2540"/>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2540" h="159">
                <a:moveTo>
                  <a:pt x="0" y="159"/>
                </a:moveTo>
                <a:lnTo>
                  <a:pt x="227" y="68"/>
                </a:lnTo>
                <a:lnTo>
                  <a:pt x="408" y="90"/>
                </a:lnTo>
                <a:lnTo>
                  <a:pt x="658" y="90"/>
                </a:lnTo>
                <a:lnTo>
                  <a:pt x="1066" y="68"/>
                </a:lnTo>
                <a:lnTo>
                  <a:pt x="2540" y="0"/>
                </a:lnTo>
              </a:path>
            </a:pathLst>
          </a:custGeom>
          <a:noFill/>
          <a:ln w="9525" cap="flat" cmpd="sng">
            <a:solidFill>
              <a:schemeClr val="accent1"/>
            </a:solidFill>
            <a:prstDash val="lgDash"/>
            <a:round/>
            <a:headEnd/>
            <a:tailEnd/>
          </a:ln>
        </p:spPr>
        <p:txBody>
          <a:bodyPr lIns="108000" tIns="54000" rIns="108000" bIns="54000" anchor="ctr">
            <a:spAutoFit/>
          </a:bodyPr>
          <a:lstStyle/>
          <a:p>
            <a:endParaRPr lang="en-US"/>
          </a:p>
        </p:txBody>
      </p:sp>
      <p:sp>
        <p:nvSpPr>
          <p:cNvPr id="3086" name="Freeform 52"/>
          <p:cNvSpPr>
            <a:spLocks/>
          </p:cNvSpPr>
          <p:nvPr>
            <p:custDataLst>
              <p:tags r:id="rId10"/>
            </p:custDataLst>
          </p:nvPr>
        </p:nvSpPr>
        <p:spPr bwMode="auto">
          <a:xfrm>
            <a:off x="984250" y="5084763"/>
            <a:ext cx="4019550" cy="396875"/>
          </a:xfrm>
          <a:custGeom>
            <a:avLst/>
            <a:gdLst>
              <a:gd name="T0" fmla="*/ 0 w 2532"/>
              <a:gd name="T1" fmla="*/ 2147483647 h 250"/>
              <a:gd name="T2" fmla="*/ 2147483647 w 2532"/>
              <a:gd name="T3" fmla="*/ 2147483647 h 250"/>
              <a:gd name="T4" fmla="*/ 2147483647 w 2532"/>
              <a:gd name="T5" fmla="*/ 2147483647 h 250"/>
              <a:gd name="T6" fmla="*/ 2147483647 w 2532"/>
              <a:gd name="T7" fmla="*/ 2147483647 h 250"/>
              <a:gd name="T8" fmla="*/ 2147483647 w 2532"/>
              <a:gd name="T9" fmla="*/ 2147483647 h 250"/>
              <a:gd name="T10" fmla="*/ 2147483647 w 2532"/>
              <a:gd name="T11" fmla="*/ 2147483647 h 250"/>
              <a:gd name="T12" fmla="*/ 2147483647 w 2532"/>
              <a:gd name="T13" fmla="*/ 2147483647 h 250"/>
              <a:gd name="T14" fmla="*/ 2147483647 w 2532"/>
              <a:gd name="T15" fmla="*/ 0 h 250"/>
              <a:gd name="T16" fmla="*/ 0 60000 65536"/>
              <a:gd name="T17" fmla="*/ 0 60000 65536"/>
              <a:gd name="T18" fmla="*/ 0 60000 65536"/>
              <a:gd name="T19" fmla="*/ 0 60000 65536"/>
              <a:gd name="T20" fmla="*/ 0 60000 65536"/>
              <a:gd name="T21" fmla="*/ 0 60000 65536"/>
              <a:gd name="T22" fmla="*/ 0 60000 65536"/>
              <a:gd name="T23" fmla="*/ 0 60000 65536"/>
              <a:gd name="T24" fmla="*/ 0 w 2532"/>
              <a:gd name="T25" fmla="*/ 0 h 250"/>
              <a:gd name="T26" fmla="*/ 2532 w 2532"/>
              <a:gd name="T27" fmla="*/ 250 h 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2" h="250">
                <a:moveTo>
                  <a:pt x="0" y="250"/>
                </a:moveTo>
                <a:cubicBezTo>
                  <a:pt x="8" y="247"/>
                  <a:pt x="24" y="242"/>
                  <a:pt x="24" y="242"/>
                </a:cubicBezTo>
                <a:lnTo>
                  <a:pt x="242" y="204"/>
                </a:lnTo>
                <a:lnTo>
                  <a:pt x="559" y="181"/>
                </a:lnTo>
                <a:lnTo>
                  <a:pt x="877" y="159"/>
                </a:lnTo>
                <a:lnTo>
                  <a:pt x="1444" y="91"/>
                </a:lnTo>
                <a:lnTo>
                  <a:pt x="1988" y="45"/>
                </a:lnTo>
                <a:lnTo>
                  <a:pt x="2532" y="0"/>
                </a:lnTo>
              </a:path>
            </a:pathLst>
          </a:custGeom>
          <a:noFill/>
          <a:ln w="9525" cap="flat" cmpd="sng">
            <a:solidFill>
              <a:schemeClr val="accent1"/>
            </a:solidFill>
            <a:prstDash val="lgDash"/>
            <a:round/>
            <a:headEnd/>
            <a:tailEnd/>
          </a:ln>
        </p:spPr>
        <p:txBody>
          <a:bodyPr lIns="108000" tIns="54000" rIns="108000" bIns="54000" anchor="ctr">
            <a:spAutoFit/>
          </a:bodyPr>
          <a:lstStyle/>
          <a:p>
            <a:endParaRPr lang="en-US"/>
          </a:p>
        </p:txBody>
      </p:sp>
      <p:sp>
        <p:nvSpPr>
          <p:cNvPr id="3087" name="Freeform 53"/>
          <p:cNvSpPr>
            <a:spLocks/>
          </p:cNvSpPr>
          <p:nvPr>
            <p:custDataLst>
              <p:tags r:id="rId11"/>
            </p:custDataLst>
          </p:nvPr>
        </p:nvSpPr>
        <p:spPr bwMode="auto">
          <a:xfrm>
            <a:off x="971550" y="1481138"/>
            <a:ext cx="4032250" cy="4146550"/>
          </a:xfrm>
          <a:custGeom>
            <a:avLst/>
            <a:gdLst>
              <a:gd name="T0" fmla="*/ 0 w 2540"/>
              <a:gd name="T1" fmla="*/ 0 h 2631"/>
              <a:gd name="T2" fmla="*/ 0 w 2540"/>
              <a:gd name="T3" fmla="*/ 2147483647 h 2631"/>
              <a:gd name="T4" fmla="*/ 2147483647 w 2540"/>
              <a:gd name="T5" fmla="*/ 2147483647 h 2631"/>
              <a:gd name="T6" fmla="*/ 0 60000 65536"/>
              <a:gd name="T7" fmla="*/ 0 60000 65536"/>
              <a:gd name="T8" fmla="*/ 0 60000 65536"/>
              <a:gd name="T9" fmla="*/ 0 w 2540"/>
              <a:gd name="T10" fmla="*/ 0 h 2631"/>
              <a:gd name="T11" fmla="*/ 2540 w 2540"/>
              <a:gd name="T12" fmla="*/ 2631 h 2631"/>
            </a:gdLst>
            <a:ahLst/>
            <a:cxnLst>
              <a:cxn ang="T6">
                <a:pos x="T0" y="T1"/>
              </a:cxn>
              <a:cxn ang="T7">
                <a:pos x="T2" y="T3"/>
              </a:cxn>
              <a:cxn ang="T8">
                <a:pos x="T4" y="T5"/>
              </a:cxn>
            </a:cxnLst>
            <a:rect l="T9" t="T10" r="T11" b="T12"/>
            <a:pathLst>
              <a:path w="2540" h="2631">
                <a:moveTo>
                  <a:pt x="0" y="0"/>
                </a:moveTo>
                <a:lnTo>
                  <a:pt x="0" y="2631"/>
                </a:lnTo>
                <a:lnTo>
                  <a:pt x="2540" y="2631"/>
                </a:lnTo>
              </a:path>
            </a:pathLst>
          </a:custGeom>
          <a:noFill/>
          <a:ln w="19050" cap="flat" cmpd="sng">
            <a:solidFill>
              <a:schemeClr val="accent1"/>
            </a:solidFill>
            <a:prstDash val="solid"/>
            <a:round/>
            <a:headEnd/>
            <a:tailEnd/>
          </a:ln>
        </p:spPr>
        <p:txBody>
          <a:bodyPr lIns="108000" tIns="54000" rIns="108000" bIns="54000" anchor="ctr">
            <a:spAutoFit/>
          </a:bodyPr>
          <a:lstStyle/>
          <a:p>
            <a:endParaRPr lang="en-US"/>
          </a:p>
        </p:txBody>
      </p:sp>
      <p:grpSp>
        <p:nvGrpSpPr>
          <p:cNvPr id="3088" name="Group 54"/>
          <p:cNvGrpSpPr>
            <a:grpSpLocks/>
          </p:cNvGrpSpPr>
          <p:nvPr>
            <p:custDataLst>
              <p:tags r:id="rId12"/>
            </p:custDataLst>
          </p:nvPr>
        </p:nvGrpSpPr>
        <p:grpSpPr bwMode="auto">
          <a:xfrm>
            <a:off x="769938" y="5665788"/>
            <a:ext cx="4397375" cy="233362"/>
            <a:chOff x="485" y="3664"/>
            <a:chExt cx="2770" cy="147"/>
          </a:xfrm>
        </p:grpSpPr>
        <p:sp>
          <p:nvSpPr>
            <p:cNvPr id="3114" name="Text Box 55"/>
            <p:cNvSpPr txBox="1">
              <a:spLocks noChangeArrowheads="1"/>
            </p:cNvSpPr>
            <p:nvPr/>
          </p:nvSpPr>
          <p:spPr bwMode="auto">
            <a:xfrm>
              <a:off x="485" y="3664"/>
              <a:ext cx="248"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1970</a:t>
              </a:r>
            </a:p>
          </p:txBody>
        </p:sp>
        <p:sp>
          <p:nvSpPr>
            <p:cNvPr id="3115" name="Text Box 56"/>
            <p:cNvSpPr txBox="1">
              <a:spLocks noChangeArrowheads="1"/>
            </p:cNvSpPr>
            <p:nvPr/>
          </p:nvSpPr>
          <p:spPr bwMode="auto">
            <a:xfrm>
              <a:off x="1115" y="3664"/>
              <a:ext cx="248"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1980</a:t>
              </a:r>
            </a:p>
          </p:txBody>
        </p:sp>
        <p:sp>
          <p:nvSpPr>
            <p:cNvPr id="3116" name="Text Box 57"/>
            <p:cNvSpPr txBox="1">
              <a:spLocks noChangeArrowheads="1"/>
            </p:cNvSpPr>
            <p:nvPr/>
          </p:nvSpPr>
          <p:spPr bwMode="auto">
            <a:xfrm>
              <a:off x="3007" y="3664"/>
              <a:ext cx="248"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2010</a:t>
              </a:r>
            </a:p>
          </p:txBody>
        </p:sp>
        <p:sp>
          <p:nvSpPr>
            <p:cNvPr id="3117" name="Text Box 58"/>
            <p:cNvSpPr txBox="1">
              <a:spLocks noChangeArrowheads="1"/>
            </p:cNvSpPr>
            <p:nvPr/>
          </p:nvSpPr>
          <p:spPr bwMode="auto">
            <a:xfrm>
              <a:off x="1746" y="3664"/>
              <a:ext cx="248"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1990</a:t>
              </a:r>
            </a:p>
          </p:txBody>
        </p:sp>
        <p:sp>
          <p:nvSpPr>
            <p:cNvPr id="3118" name="Text Box 59"/>
            <p:cNvSpPr txBox="1">
              <a:spLocks noChangeArrowheads="1"/>
            </p:cNvSpPr>
            <p:nvPr/>
          </p:nvSpPr>
          <p:spPr bwMode="auto">
            <a:xfrm>
              <a:off x="2376" y="3664"/>
              <a:ext cx="248"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2000</a:t>
              </a:r>
            </a:p>
          </p:txBody>
        </p:sp>
      </p:grpSp>
      <p:grpSp>
        <p:nvGrpSpPr>
          <p:cNvPr id="3089" name="Group 60"/>
          <p:cNvGrpSpPr>
            <a:grpSpLocks/>
          </p:cNvGrpSpPr>
          <p:nvPr>
            <p:custDataLst>
              <p:tags r:id="rId13"/>
            </p:custDataLst>
          </p:nvPr>
        </p:nvGrpSpPr>
        <p:grpSpPr bwMode="auto">
          <a:xfrm>
            <a:off x="550863" y="1412875"/>
            <a:ext cx="295275" cy="4265613"/>
            <a:chOff x="371" y="981"/>
            <a:chExt cx="186" cy="2687"/>
          </a:xfrm>
        </p:grpSpPr>
        <p:sp>
          <p:nvSpPr>
            <p:cNvPr id="3108" name="Text Box 61"/>
            <p:cNvSpPr txBox="1">
              <a:spLocks noChangeArrowheads="1"/>
            </p:cNvSpPr>
            <p:nvPr/>
          </p:nvSpPr>
          <p:spPr bwMode="auto">
            <a:xfrm>
              <a:off x="433" y="3013"/>
              <a:ext cx="124"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50</a:t>
              </a:r>
            </a:p>
          </p:txBody>
        </p:sp>
        <p:sp>
          <p:nvSpPr>
            <p:cNvPr id="3109" name="Text Box 62"/>
            <p:cNvSpPr txBox="1">
              <a:spLocks noChangeArrowheads="1"/>
            </p:cNvSpPr>
            <p:nvPr/>
          </p:nvSpPr>
          <p:spPr bwMode="auto">
            <a:xfrm>
              <a:off x="371" y="2505"/>
              <a:ext cx="186"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100</a:t>
              </a:r>
            </a:p>
          </p:txBody>
        </p:sp>
        <p:sp>
          <p:nvSpPr>
            <p:cNvPr id="3110" name="Text Box 63"/>
            <p:cNvSpPr txBox="1">
              <a:spLocks noChangeArrowheads="1"/>
            </p:cNvSpPr>
            <p:nvPr/>
          </p:nvSpPr>
          <p:spPr bwMode="auto">
            <a:xfrm>
              <a:off x="371" y="1997"/>
              <a:ext cx="186"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150</a:t>
              </a:r>
            </a:p>
          </p:txBody>
        </p:sp>
        <p:sp>
          <p:nvSpPr>
            <p:cNvPr id="3111" name="Text Box 64"/>
            <p:cNvSpPr txBox="1">
              <a:spLocks noChangeArrowheads="1"/>
            </p:cNvSpPr>
            <p:nvPr/>
          </p:nvSpPr>
          <p:spPr bwMode="auto">
            <a:xfrm>
              <a:off x="371" y="1489"/>
              <a:ext cx="186"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200</a:t>
              </a:r>
            </a:p>
          </p:txBody>
        </p:sp>
        <p:sp>
          <p:nvSpPr>
            <p:cNvPr id="3112" name="Text Box 65"/>
            <p:cNvSpPr txBox="1">
              <a:spLocks noChangeArrowheads="1"/>
            </p:cNvSpPr>
            <p:nvPr/>
          </p:nvSpPr>
          <p:spPr bwMode="auto">
            <a:xfrm>
              <a:off x="371" y="981"/>
              <a:ext cx="186"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250</a:t>
              </a:r>
            </a:p>
          </p:txBody>
        </p:sp>
        <p:sp>
          <p:nvSpPr>
            <p:cNvPr id="3113" name="Text Box 66"/>
            <p:cNvSpPr txBox="1">
              <a:spLocks noChangeArrowheads="1"/>
            </p:cNvSpPr>
            <p:nvPr/>
          </p:nvSpPr>
          <p:spPr bwMode="auto">
            <a:xfrm>
              <a:off x="495" y="3521"/>
              <a:ext cx="62" cy="147"/>
            </a:xfrm>
            <a:prstGeom prst="rect">
              <a:avLst/>
            </a:prstGeom>
            <a:noFill/>
            <a:ln w="9525" algn="ctr">
              <a:noFill/>
              <a:miter lim="800000"/>
              <a:headEnd/>
              <a:tailEnd/>
            </a:ln>
          </p:spPr>
          <p:txBody>
            <a:bodyPr wrap="none" lIns="0" tIns="0" rIns="0" bIns="0">
              <a:spAutoFit/>
            </a:bodyPr>
            <a:lstStyle/>
            <a:p>
              <a:pPr algn="ctr">
                <a:lnSpc>
                  <a:spcPct val="110000"/>
                </a:lnSpc>
                <a:spcBef>
                  <a:spcPct val="50000"/>
                </a:spcBef>
              </a:pPr>
              <a:r>
                <a:rPr lang="en-GB" sz="1400" b="0"/>
                <a:t>0</a:t>
              </a:r>
            </a:p>
          </p:txBody>
        </p:sp>
      </p:grpSp>
      <p:sp>
        <p:nvSpPr>
          <p:cNvPr id="3090" name="Line 67"/>
          <p:cNvSpPr>
            <a:spLocks noChangeShapeType="1"/>
          </p:cNvSpPr>
          <p:nvPr>
            <p:custDataLst>
              <p:tags r:id="rId14"/>
            </p:custDataLst>
          </p:nvPr>
        </p:nvSpPr>
        <p:spPr bwMode="auto">
          <a:xfrm>
            <a:off x="962025" y="1479550"/>
            <a:ext cx="3887788" cy="0"/>
          </a:xfrm>
          <a:prstGeom prst="line">
            <a:avLst/>
          </a:prstGeom>
          <a:noFill/>
          <a:ln w="3175">
            <a:solidFill>
              <a:schemeClr val="accent1"/>
            </a:solidFill>
            <a:prstDash val="dash"/>
            <a:round/>
            <a:headEnd/>
            <a:tailEnd/>
          </a:ln>
        </p:spPr>
        <p:txBody>
          <a:bodyPr lIns="108000" tIns="54000" rIns="108000" bIns="54000" anchor="ctr">
            <a:spAutoFit/>
          </a:bodyPr>
          <a:lstStyle/>
          <a:p>
            <a:endParaRPr lang="en-US"/>
          </a:p>
        </p:txBody>
      </p:sp>
      <p:sp>
        <p:nvSpPr>
          <p:cNvPr id="3091" name="Line 68"/>
          <p:cNvSpPr>
            <a:spLocks noChangeShapeType="1"/>
          </p:cNvSpPr>
          <p:nvPr>
            <p:custDataLst>
              <p:tags r:id="rId15"/>
            </p:custDataLst>
          </p:nvPr>
        </p:nvSpPr>
        <p:spPr bwMode="auto">
          <a:xfrm>
            <a:off x="962025" y="3125788"/>
            <a:ext cx="3887788" cy="0"/>
          </a:xfrm>
          <a:prstGeom prst="line">
            <a:avLst/>
          </a:prstGeom>
          <a:noFill/>
          <a:ln w="3175">
            <a:solidFill>
              <a:schemeClr val="accent1"/>
            </a:solidFill>
            <a:prstDash val="dash"/>
            <a:round/>
            <a:headEnd/>
            <a:tailEnd/>
          </a:ln>
        </p:spPr>
        <p:txBody>
          <a:bodyPr lIns="108000" tIns="54000" rIns="108000" bIns="54000" anchor="ctr">
            <a:spAutoFit/>
          </a:bodyPr>
          <a:lstStyle/>
          <a:p>
            <a:endParaRPr lang="en-US"/>
          </a:p>
        </p:txBody>
      </p:sp>
      <p:sp>
        <p:nvSpPr>
          <p:cNvPr id="3092" name="Line 69"/>
          <p:cNvSpPr>
            <a:spLocks noChangeShapeType="1"/>
          </p:cNvSpPr>
          <p:nvPr>
            <p:custDataLst>
              <p:tags r:id="rId16"/>
            </p:custDataLst>
          </p:nvPr>
        </p:nvSpPr>
        <p:spPr bwMode="auto">
          <a:xfrm>
            <a:off x="962025" y="3948113"/>
            <a:ext cx="3887788" cy="0"/>
          </a:xfrm>
          <a:prstGeom prst="line">
            <a:avLst/>
          </a:prstGeom>
          <a:noFill/>
          <a:ln w="3175">
            <a:solidFill>
              <a:schemeClr val="accent1"/>
            </a:solidFill>
            <a:prstDash val="dash"/>
            <a:round/>
            <a:headEnd/>
            <a:tailEnd/>
          </a:ln>
        </p:spPr>
        <p:txBody>
          <a:bodyPr lIns="108000" tIns="54000" rIns="108000" bIns="54000" anchor="ctr">
            <a:spAutoFit/>
          </a:bodyPr>
          <a:lstStyle/>
          <a:p>
            <a:endParaRPr lang="en-US"/>
          </a:p>
        </p:txBody>
      </p:sp>
      <p:sp>
        <p:nvSpPr>
          <p:cNvPr id="3093" name="Line 70"/>
          <p:cNvSpPr>
            <a:spLocks noChangeShapeType="1"/>
          </p:cNvSpPr>
          <p:nvPr>
            <p:custDataLst>
              <p:tags r:id="rId17"/>
            </p:custDataLst>
          </p:nvPr>
        </p:nvSpPr>
        <p:spPr bwMode="auto">
          <a:xfrm>
            <a:off x="962025" y="4772025"/>
            <a:ext cx="3887788" cy="0"/>
          </a:xfrm>
          <a:prstGeom prst="line">
            <a:avLst/>
          </a:prstGeom>
          <a:noFill/>
          <a:ln w="3175">
            <a:solidFill>
              <a:schemeClr val="accent1"/>
            </a:solidFill>
            <a:prstDash val="dash"/>
            <a:round/>
            <a:headEnd/>
            <a:tailEnd/>
          </a:ln>
        </p:spPr>
        <p:txBody>
          <a:bodyPr lIns="108000" tIns="54000" rIns="108000" bIns="54000" anchor="ctr">
            <a:spAutoFit/>
          </a:bodyPr>
          <a:lstStyle/>
          <a:p>
            <a:endParaRPr lang="en-US"/>
          </a:p>
        </p:txBody>
      </p:sp>
      <p:sp>
        <p:nvSpPr>
          <p:cNvPr id="3094" name="Freeform 71"/>
          <p:cNvSpPr>
            <a:spLocks/>
          </p:cNvSpPr>
          <p:nvPr>
            <p:custDataLst>
              <p:tags r:id="rId18"/>
            </p:custDataLst>
          </p:nvPr>
        </p:nvSpPr>
        <p:spPr bwMode="auto">
          <a:xfrm>
            <a:off x="971550" y="1844675"/>
            <a:ext cx="4032250" cy="3563938"/>
          </a:xfrm>
          <a:custGeom>
            <a:avLst/>
            <a:gdLst>
              <a:gd name="T0" fmla="*/ 0 w 2540"/>
              <a:gd name="T1" fmla="*/ 2147483647 h 2245"/>
              <a:gd name="T2" fmla="*/ 2147483647 w 2540"/>
              <a:gd name="T3" fmla="*/ 2147483647 h 2245"/>
              <a:gd name="T4" fmla="*/ 2147483647 w 2540"/>
              <a:gd name="T5" fmla="*/ 2147483647 h 2245"/>
              <a:gd name="T6" fmla="*/ 2147483647 w 2540"/>
              <a:gd name="T7" fmla="*/ 2147483647 h 2245"/>
              <a:gd name="T8" fmla="*/ 2147483647 w 2540"/>
              <a:gd name="T9" fmla="*/ 2147483647 h 2245"/>
              <a:gd name="T10" fmla="*/ 2147483647 w 2540"/>
              <a:gd name="T11" fmla="*/ 2147483647 h 2245"/>
              <a:gd name="T12" fmla="*/ 2147483647 w 2540"/>
              <a:gd name="T13" fmla="*/ 2147483647 h 2245"/>
              <a:gd name="T14" fmla="*/ 2147483647 w 2540"/>
              <a:gd name="T15" fmla="*/ 2147483647 h 2245"/>
              <a:gd name="T16" fmla="*/ 2147483647 w 2540"/>
              <a:gd name="T17" fmla="*/ 2147483647 h 2245"/>
              <a:gd name="T18" fmla="*/ 2147483647 w 2540"/>
              <a:gd name="T19" fmla="*/ 2147483647 h 2245"/>
              <a:gd name="T20" fmla="*/ 2147483647 w 2540"/>
              <a:gd name="T21" fmla="*/ 2147483647 h 2245"/>
              <a:gd name="T22" fmla="*/ 2147483647 w 2540"/>
              <a:gd name="T23" fmla="*/ 2147483647 h 2245"/>
              <a:gd name="T24" fmla="*/ 2147483647 w 2540"/>
              <a:gd name="T25" fmla="*/ 2147483647 h 2245"/>
              <a:gd name="T26" fmla="*/ 2147483647 w 2540"/>
              <a:gd name="T27" fmla="*/ 2147483647 h 2245"/>
              <a:gd name="T28" fmla="*/ 2147483647 w 2540"/>
              <a:gd name="T29" fmla="*/ 2147483647 h 2245"/>
              <a:gd name="T30" fmla="*/ 2147483647 w 2540"/>
              <a:gd name="T31" fmla="*/ 2147483647 h 2245"/>
              <a:gd name="T32" fmla="*/ 2147483647 w 2540"/>
              <a:gd name="T33" fmla="*/ 2147483647 h 2245"/>
              <a:gd name="T34" fmla="*/ 2147483647 w 2540"/>
              <a:gd name="T35" fmla="*/ 2147483647 h 2245"/>
              <a:gd name="T36" fmla="*/ 2147483647 w 2540"/>
              <a:gd name="T37" fmla="*/ 2147483647 h 2245"/>
              <a:gd name="T38" fmla="*/ 2147483647 w 2540"/>
              <a:gd name="T39" fmla="*/ 2147483647 h 2245"/>
              <a:gd name="T40" fmla="*/ 2147483647 w 2540"/>
              <a:gd name="T41" fmla="*/ 2147483647 h 2245"/>
              <a:gd name="T42" fmla="*/ 2147483647 w 2540"/>
              <a:gd name="T43" fmla="*/ 2147483647 h 2245"/>
              <a:gd name="T44" fmla="*/ 2147483647 w 2540"/>
              <a:gd name="T45" fmla="*/ 2147483647 h 2245"/>
              <a:gd name="T46" fmla="*/ 2147483647 w 2540"/>
              <a:gd name="T47" fmla="*/ 2147483647 h 2245"/>
              <a:gd name="T48" fmla="*/ 2147483647 w 2540"/>
              <a:gd name="T49" fmla="*/ 2147483647 h 2245"/>
              <a:gd name="T50" fmla="*/ 2147483647 w 2540"/>
              <a:gd name="T51" fmla="*/ 2147483647 h 2245"/>
              <a:gd name="T52" fmla="*/ 2147483647 w 2540"/>
              <a:gd name="T53" fmla="*/ 2147483647 h 2245"/>
              <a:gd name="T54" fmla="*/ 2147483647 w 2540"/>
              <a:gd name="T55" fmla="*/ 2147483647 h 2245"/>
              <a:gd name="T56" fmla="*/ 2147483647 w 2540"/>
              <a:gd name="T57" fmla="*/ 2147483647 h 2245"/>
              <a:gd name="T58" fmla="*/ 2147483647 w 2540"/>
              <a:gd name="T59" fmla="*/ 2147483647 h 2245"/>
              <a:gd name="T60" fmla="*/ 2147483647 w 2540"/>
              <a:gd name="T61" fmla="*/ 0 h 2245"/>
              <a:gd name="T62" fmla="*/ 2147483647 w 2540"/>
              <a:gd name="T63" fmla="*/ 2147483647 h 2245"/>
              <a:gd name="T64" fmla="*/ 2147483647 w 2540"/>
              <a:gd name="T65" fmla="*/ 2147483647 h 2245"/>
              <a:gd name="T66" fmla="*/ 2147483647 w 2540"/>
              <a:gd name="T67" fmla="*/ 2147483647 h 2245"/>
              <a:gd name="T68" fmla="*/ 2147483647 w 2540"/>
              <a:gd name="T69" fmla="*/ 2147483647 h 22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40"/>
              <a:gd name="T106" fmla="*/ 0 h 2245"/>
              <a:gd name="T107" fmla="*/ 2540 w 2540"/>
              <a:gd name="T108" fmla="*/ 2245 h 22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40" h="2245">
                <a:moveTo>
                  <a:pt x="0" y="2064"/>
                </a:moveTo>
                <a:lnTo>
                  <a:pt x="68" y="2245"/>
                </a:lnTo>
                <a:lnTo>
                  <a:pt x="136" y="2222"/>
                </a:lnTo>
                <a:lnTo>
                  <a:pt x="204" y="2154"/>
                </a:lnTo>
                <a:lnTo>
                  <a:pt x="295" y="2200"/>
                </a:lnTo>
                <a:lnTo>
                  <a:pt x="363" y="2200"/>
                </a:lnTo>
                <a:lnTo>
                  <a:pt x="454" y="1860"/>
                </a:lnTo>
                <a:lnTo>
                  <a:pt x="544" y="1882"/>
                </a:lnTo>
                <a:lnTo>
                  <a:pt x="590" y="2064"/>
                </a:lnTo>
                <a:lnTo>
                  <a:pt x="726" y="1905"/>
                </a:lnTo>
                <a:lnTo>
                  <a:pt x="817" y="1860"/>
                </a:lnTo>
                <a:lnTo>
                  <a:pt x="885" y="1905"/>
                </a:lnTo>
                <a:lnTo>
                  <a:pt x="953" y="1769"/>
                </a:lnTo>
                <a:lnTo>
                  <a:pt x="1021" y="1882"/>
                </a:lnTo>
                <a:lnTo>
                  <a:pt x="1089" y="1655"/>
                </a:lnTo>
                <a:lnTo>
                  <a:pt x="1157" y="1565"/>
                </a:lnTo>
                <a:lnTo>
                  <a:pt x="1202" y="1928"/>
                </a:lnTo>
                <a:lnTo>
                  <a:pt x="1338" y="1565"/>
                </a:lnTo>
                <a:lnTo>
                  <a:pt x="1406" y="1792"/>
                </a:lnTo>
                <a:lnTo>
                  <a:pt x="1452" y="1497"/>
                </a:lnTo>
                <a:lnTo>
                  <a:pt x="1588" y="1406"/>
                </a:lnTo>
                <a:lnTo>
                  <a:pt x="1678" y="1429"/>
                </a:lnTo>
                <a:lnTo>
                  <a:pt x="1724" y="1361"/>
                </a:lnTo>
                <a:lnTo>
                  <a:pt x="1792" y="1406"/>
                </a:lnTo>
                <a:lnTo>
                  <a:pt x="1905" y="726"/>
                </a:lnTo>
                <a:lnTo>
                  <a:pt x="1950" y="748"/>
                </a:lnTo>
                <a:lnTo>
                  <a:pt x="2041" y="567"/>
                </a:lnTo>
                <a:lnTo>
                  <a:pt x="2109" y="726"/>
                </a:lnTo>
                <a:lnTo>
                  <a:pt x="2155" y="1020"/>
                </a:lnTo>
                <a:lnTo>
                  <a:pt x="2223" y="340"/>
                </a:lnTo>
                <a:lnTo>
                  <a:pt x="2291" y="0"/>
                </a:lnTo>
                <a:lnTo>
                  <a:pt x="2359" y="91"/>
                </a:lnTo>
                <a:lnTo>
                  <a:pt x="2404" y="635"/>
                </a:lnTo>
                <a:lnTo>
                  <a:pt x="2472" y="794"/>
                </a:lnTo>
                <a:lnTo>
                  <a:pt x="2540" y="453"/>
                </a:lnTo>
              </a:path>
            </a:pathLst>
          </a:custGeom>
          <a:noFill/>
          <a:ln w="38100" cap="flat" cmpd="sng">
            <a:solidFill>
              <a:srgbClr val="006487"/>
            </a:solidFill>
            <a:prstDash val="solid"/>
            <a:round/>
            <a:headEnd/>
            <a:tailEnd/>
          </a:ln>
        </p:spPr>
        <p:txBody>
          <a:bodyPr lIns="108000" tIns="54000" rIns="108000" bIns="54000" anchor="ctr">
            <a:spAutoFit/>
          </a:bodyPr>
          <a:lstStyle/>
          <a:p>
            <a:endParaRPr lang="en-US"/>
          </a:p>
        </p:txBody>
      </p:sp>
      <p:sp>
        <p:nvSpPr>
          <p:cNvPr id="3095" name="Line 72"/>
          <p:cNvSpPr>
            <a:spLocks noChangeShapeType="1"/>
          </p:cNvSpPr>
          <p:nvPr>
            <p:custDataLst>
              <p:tags r:id="rId19"/>
            </p:custDataLst>
          </p:nvPr>
        </p:nvSpPr>
        <p:spPr bwMode="auto">
          <a:xfrm>
            <a:off x="1150938" y="1736725"/>
            <a:ext cx="576262" cy="0"/>
          </a:xfrm>
          <a:prstGeom prst="line">
            <a:avLst/>
          </a:prstGeom>
          <a:noFill/>
          <a:ln w="38100">
            <a:solidFill>
              <a:srgbClr val="006487"/>
            </a:solidFill>
            <a:round/>
            <a:headEnd/>
            <a:tailEnd/>
          </a:ln>
        </p:spPr>
        <p:txBody>
          <a:bodyPr lIns="108000" tIns="54000" rIns="108000" bIns="54000" anchor="ctr">
            <a:spAutoFit/>
          </a:bodyPr>
          <a:lstStyle/>
          <a:p>
            <a:endParaRPr lang="en-US"/>
          </a:p>
        </p:txBody>
      </p:sp>
      <p:sp>
        <p:nvSpPr>
          <p:cNvPr id="3096" name="Line 73"/>
          <p:cNvSpPr>
            <a:spLocks noChangeShapeType="1"/>
          </p:cNvSpPr>
          <p:nvPr>
            <p:custDataLst>
              <p:tags r:id="rId20"/>
            </p:custDataLst>
          </p:nvPr>
        </p:nvSpPr>
        <p:spPr bwMode="auto">
          <a:xfrm>
            <a:off x="1150938" y="2335213"/>
            <a:ext cx="576262" cy="0"/>
          </a:xfrm>
          <a:prstGeom prst="line">
            <a:avLst/>
          </a:prstGeom>
          <a:noFill/>
          <a:ln w="38100">
            <a:solidFill>
              <a:schemeClr val="folHlink"/>
            </a:solidFill>
            <a:round/>
            <a:headEnd/>
            <a:tailEnd/>
          </a:ln>
        </p:spPr>
        <p:txBody>
          <a:bodyPr lIns="108000" tIns="54000" rIns="108000" bIns="54000" anchor="ctr">
            <a:spAutoFit/>
          </a:bodyPr>
          <a:lstStyle/>
          <a:p>
            <a:endParaRPr lang="en-US"/>
          </a:p>
        </p:txBody>
      </p:sp>
      <p:sp>
        <p:nvSpPr>
          <p:cNvPr id="3097" name="Line 74"/>
          <p:cNvSpPr>
            <a:spLocks noChangeShapeType="1"/>
          </p:cNvSpPr>
          <p:nvPr>
            <p:custDataLst>
              <p:tags r:id="rId21"/>
            </p:custDataLst>
          </p:nvPr>
        </p:nvSpPr>
        <p:spPr bwMode="auto">
          <a:xfrm>
            <a:off x="1150938" y="2633663"/>
            <a:ext cx="576262" cy="0"/>
          </a:xfrm>
          <a:prstGeom prst="line">
            <a:avLst/>
          </a:prstGeom>
          <a:noFill/>
          <a:ln w="38100">
            <a:solidFill>
              <a:schemeClr val="hlink"/>
            </a:solidFill>
            <a:round/>
            <a:headEnd/>
            <a:tailEnd/>
          </a:ln>
        </p:spPr>
        <p:txBody>
          <a:bodyPr lIns="108000" tIns="54000" rIns="108000" bIns="54000" anchor="ctr">
            <a:spAutoFit/>
          </a:bodyPr>
          <a:lstStyle/>
          <a:p>
            <a:endParaRPr lang="en-US"/>
          </a:p>
        </p:txBody>
      </p:sp>
      <p:sp>
        <p:nvSpPr>
          <p:cNvPr id="3098" name="Line 75"/>
          <p:cNvSpPr>
            <a:spLocks noChangeShapeType="1"/>
          </p:cNvSpPr>
          <p:nvPr>
            <p:custDataLst>
              <p:tags r:id="rId22"/>
            </p:custDataLst>
          </p:nvPr>
        </p:nvSpPr>
        <p:spPr bwMode="auto">
          <a:xfrm>
            <a:off x="1150938" y="2933700"/>
            <a:ext cx="576262" cy="0"/>
          </a:xfrm>
          <a:prstGeom prst="line">
            <a:avLst/>
          </a:prstGeom>
          <a:noFill/>
          <a:ln w="9525">
            <a:solidFill>
              <a:schemeClr val="accent1"/>
            </a:solidFill>
            <a:prstDash val="lgDash"/>
            <a:round/>
            <a:headEnd/>
            <a:tailEnd/>
          </a:ln>
        </p:spPr>
        <p:txBody>
          <a:bodyPr lIns="108000" tIns="54000" rIns="108000" bIns="54000" anchor="ctr">
            <a:spAutoFit/>
          </a:bodyPr>
          <a:lstStyle/>
          <a:p>
            <a:endParaRPr lang="en-US"/>
          </a:p>
        </p:txBody>
      </p:sp>
      <p:sp>
        <p:nvSpPr>
          <p:cNvPr id="3099" name="Line 76"/>
          <p:cNvSpPr>
            <a:spLocks noChangeShapeType="1"/>
          </p:cNvSpPr>
          <p:nvPr>
            <p:custDataLst>
              <p:tags r:id="rId23"/>
            </p:custDataLst>
          </p:nvPr>
        </p:nvSpPr>
        <p:spPr bwMode="auto">
          <a:xfrm>
            <a:off x="1150938" y="2035175"/>
            <a:ext cx="576262" cy="0"/>
          </a:xfrm>
          <a:prstGeom prst="line">
            <a:avLst/>
          </a:prstGeom>
          <a:noFill/>
          <a:ln w="38100">
            <a:solidFill>
              <a:srgbClr val="647D2D"/>
            </a:solidFill>
            <a:round/>
            <a:headEnd/>
            <a:tailEnd/>
          </a:ln>
        </p:spPr>
        <p:txBody>
          <a:bodyPr lIns="108000" tIns="54000" rIns="108000" bIns="54000" anchor="ctr">
            <a:spAutoFit/>
          </a:bodyPr>
          <a:lstStyle/>
          <a:p>
            <a:endParaRPr lang="en-US"/>
          </a:p>
        </p:txBody>
      </p:sp>
      <p:sp>
        <p:nvSpPr>
          <p:cNvPr id="3100" name="Freeform 77"/>
          <p:cNvSpPr>
            <a:spLocks/>
          </p:cNvSpPr>
          <p:nvPr>
            <p:custDataLst>
              <p:tags r:id="rId24"/>
            </p:custDataLst>
          </p:nvPr>
        </p:nvSpPr>
        <p:spPr bwMode="auto">
          <a:xfrm>
            <a:off x="971550" y="5084763"/>
            <a:ext cx="4032250" cy="504825"/>
          </a:xfrm>
          <a:custGeom>
            <a:avLst/>
            <a:gdLst>
              <a:gd name="T0" fmla="*/ 0 w 2540"/>
              <a:gd name="T1" fmla="*/ 2147483647 h 318"/>
              <a:gd name="T2" fmla="*/ 2147483647 w 2540"/>
              <a:gd name="T3" fmla="*/ 2147483647 h 318"/>
              <a:gd name="T4" fmla="*/ 2147483647 w 2540"/>
              <a:gd name="T5" fmla="*/ 2147483647 h 318"/>
              <a:gd name="T6" fmla="*/ 2147483647 w 2540"/>
              <a:gd name="T7" fmla="*/ 2147483647 h 318"/>
              <a:gd name="T8" fmla="*/ 2147483647 w 2540"/>
              <a:gd name="T9" fmla="*/ 2147483647 h 318"/>
              <a:gd name="T10" fmla="*/ 2147483647 w 2540"/>
              <a:gd name="T11" fmla="*/ 2147483647 h 318"/>
              <a:gd name="T12" fmla="*/ 2147483647 w 2540"/>
              <a:gd name="T13" fmla="*/ 2147483647 h 318"/>
              <a:gd name="T14" fmla="*/ 2147483647 w 2540"/>
              <a:gd name="T15" fmla="*/ 2147483647 h 318"/>
              <a:gd name="T16" fmla="*/ 2147483647 w 2540"/>
              <a:gd name="T17" fmla="*/ 2147483647 h 318"/>
              <a:gd name="T18" fmla="*/ 2147483647 w 2540"/>
              <a:gd name="T19" fmla="*/ 2147483647 h 318"/>
              <a:gd name="T20" fmla="*/ 2147483647 w 2540"/>
              <a:gd name="T21" fmla="*/ 2147483647 h 318"/>
              <a:gd name="T22" fmla="*/ 2147483647 w 2540"/>
              <a:gd name="T23" fmla="*/ 2147483647 h 318"/>
              <a:gd name="T24" fmla="*/ 2147483647 w 2540"/>
              <a:gd name="T25" fmla="*/ 2147483647 h 318"/>
              <a:gd name="T26" fmla="*/ 2147483647 w 2540"/>
              <a:gd name="T27" fmla="*/ 0 h 318"/>
              <a:gd name="T28" fmla="*/ 2147483647 w 2540"/>
              <a:gd name="T29" fmla="*/ 2147483647 h 318"/>
              <a:gd name="T30" fmla="*/ 2147483647 w 2540"/>
              <a:gd name="T31" fmla="*/ 2147483647 h 318"/>
              <a:gd name="T32" fmla="*/ 2147483647 w 2540"/>
              <a:gd name="T33" fmla="*/ 2147483647 h 318"/>
              <a:gd name="T34" fmla="*/ 2147483647 w 2540"/>
              <a:gd name="T35" fmla="*/ 2147483647 h 318"/>
              <a:gd name="T36" fmla="*/ 2147483647 w 2540"/>
              <a:gd name="T37" fmla="*/ 2147483647 h 318"/>
              <a:gd name="T38" fmla="*/ 2147483647 w 2540"/>
              <a:gd name="T39" fmla="*/ 2147483647 h 318"/>
              <a:gd name="T40" fmla="*/ 2147483647 w 2540"/>
              <a:gd name="T41" fmla="*/ 2147483647 h 318"/>
              <a:gd name="T42" fmla="*/ 2147483647 w 2540"/>
              <a:gd name="T43" fmla="*/ 2147483647 h 318"/>
              <a:gd name="T44" fmla="*/ 2147483647 w 2540"/>
              <a:gd name="T45" fmla="*/ 2147483647 h 318"/>
              <a:gd name="T46" fmla="*/ 2147483647 w 2540"/>
              <a:gd name="T47" fmla="*/ 2147483647 h 318"/>
              <a:gd name="T48" fmla="*/ 2147483647 w 2540"/>
              <a:gd name="T49" fmla="*/ 2147483647 h 318"/>
              <a:gd name="T50" fmla="*/ 2147483647 w 2540"/>
              <a:gd name="T51" fmla="*/ 2147483647 h 318"/>
              <a:gd name="T52" fmla="*/ 2147483647 w 2540"/>
              <a:gd name="T53" fmla="*/ 2147483647 h 318"/>
              <a:gd name="T54" fmla="*/ 2147483647 w 2540"/>
              <a:gd name="T55" fmla="*/ 2147483647 h 318"/>
              <a:gd name="T56" fmla="*/ 2147483647 w 2540"/>
              <a:gd name="T57" fmla="*/ 2147483647 h 318"/>
              <a:gd name="T58" fmla="*/ 2147483647 w 2540"/>
              <a:gd name="T59" fmla="*/ 2147483647 h 318"/>
              <a:gd name="T60" fmla="*/ 2147483647 w 2540"/>
              <a:gd name="T61" fmla="*/ 2147483647 h 318"/>
              <a:gd name="T62" fmla="*/ 2147483647 w 2540"/>
              <a:gd name="T63" fmla="*/ 2147483647 h 318"/>
              <a:gd name="T64" fmla="*/ 2147483647 w 2540"/>
              <a:gd name="T65" fmla="*/ 2147483647 h 318"/>
              <a:gd name="T66" fmla="*/ 2147483647 w 2540"/>
              <a:gd name="T67" fmla="*/ 2147483647 h 318"/>
              <a:gd name="T68" fmla="*/ 2147483647 w 2540"/>
              <a:gd name="T69" fmla="*/ 2147483647 h 318"/>
              <a:gd name="T70" fmla="*/ 2147483647 w 2540"/>
              <a:gd name="T71" fmla="*/ 2147483647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40"/>
              <a:gd name="T109" fmla="*/ 0 h 318"/>
              <a:gd name="T110" fmla="*/ 2540 w 2540"/>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40" h="318">
                <a:moveTo>
                  <a:pt x="0" y="318"/>
                </a:moveTo>
                <a:lnTo>
                  <a:pt x="68" y="249"/>
                </a:lnTo>
                <a:lnTo>
                  <a:pt x="91" y="295"/>
                </a:lnTo>
                <a:lnTo>
                  <a:pt x="227" y="295"/>
                </a:lnTo>
                <a:lnTo>
                  <a:pt x="340" y="318"/>
                </a:lnTo>
                <a:lnTo>
                  <a:pt x="386" y="249"/>
                </a:lnTo>
                <a:lnTo>
                  <a:pt x="431" y="181"/>
                </a:lnTo>
                <a:lnTo>
                  <a:pt x="499" y="249"/>
                </a:lnTo>
                <a:lnTo>
                  <a:pt x="544" y="227"/>
                </a:lnTo>
                <a:lnTo>
                  <a:pt x="567" y="249"/>
                </a:lnTo>
                <a:lnTo>
                  <a:pt x="658" y="181"/>
                </a:lnTo>
                <a:lnTo>
                  <a:pt x="703" y="227"/>
                </a:lnTo>
                <a:lnTo>
                  <a:pt x="771" y="204"/>
                </a:lnTo>
                <a:lnTo>
                  <a:pt x="817" y="0"/>
                </a:lnTo>
                <a:lnTo>
                  <a:pt x="885" y="249"/>
                </a:lnTo>
                <a:lnTo>
                  <a:pt x="953" y="318"/>
                </a:lnTo>
                <a:lnTo>
                  <a:pt x="1021" y="295"/>
                </a:lnTo>
                <a:lnTo>
                  <a:pt x="1066" y="181"/>
                </a:lnTo>
                <a:lnTo>
                  <a:pt x="1134" y="159"/>
                </a:lnTo>
                <a:lnTo>
                  <a:pt x="1202" y="272"/>
                </a:lnTo>
                <a:lnTo>
                  <a:pt x="1338" y="159"/>
                </a:lnTo>
                <a:lnTo>
                  <a:pt x="1406" y="227"/>
                </a:lnTo>
                <a:lnTo>
                  <a:pt x="1452" y="249"/>
                </a:lnTo>
                <a:lnTo>
                  <a:pt x="1520" y="204"/>
                </a:lnTo>
                <a:lnTo>
                  <a:pt x="1588" y="272"/>
                </a:lnTo>
                <a:lnTo>
                  <a:pt x="1656" y="272"/>
                </a:lnTo>
                <a:lnTo>
                  <a:pt x="1724" y="136"/>
                </a:lnTo>
                <a:lnTo>
                  <a:pt x="1905" y="45"/>
                </a:lnTo>
                <a:lnTo>
                  <a:pt x="1973" y="136"/>
                </a:lnTo>
                <a:lnTo>
                  <a:pt x="2041" y="68"/>
                </a:lnTo>
                <a:lnTo>
                  <a:pt x="2109" y="204"/>
                </a:lnTo>
                <a:lnTo>
                  <a:pt x="2155" y="227"/>
                </a:lnTo>
                <a:lnTo>
                  <a:pt x="2223" y="113"/>
                </a:lnTo>
                <a:lnTo>
                  <a:pt x="2291" y="249"/>
                </a:lnTo>
                <a:lnTo>
                  <a:pt x="2472" y="159"/>
                </a:lnTo>
                <a:lnTo>
                  <a:pt x="2540" y="204"/>
                </a:lnTo>
              </a:path>
            </a:pathLst>
          </a:custGeom>
          <a:noFill/>
          <a:ln w="38100" cap="flat" cmpd="sng">
            <a:solidFill>
              <a:schemeClr val="hlink"/>
            </a:solidFill>
            <a:prstDash val="solid"/>
            <a:round/>
            <a:headEnd/>
            <a:tailEnd/>
          </a:ln>
        </p:spPr>
        <p:txBody>
          <a:bodyPr lIns="108000" tIns="54000" rIns="108000" bIns="54000" anchor="ctr">
            <a:spAutoFit/>
          </a:bodyPr>
          <a:lstStyle/>
          <a:p>
            <a:endParaRPr lang="en-US"/>
          </a:p>
        </p:txBody>
      </p:sp>
      <p:sp>
        <p:nvSpPr>
          <p:cNvPr id="3101" name="Freeform 78"/>
          <p:cNvSpPr>
            <a:spLocks/>
          </p:cNvSpPr>
          <p:nvPr>
            <p:custDataLst>
              <p:tags r:id="rId25"/>
            </p:custDataLst>
          </p:nvPr>
        </p:nvSpPr>
        <p:spPr bwMode="auto">
          <a:xfrm>
            <a:off x="971550" y="4905375"/>
            <a:ext cx="3995738" cy="684213"/>
          </a:xfrm>
          <a:custGeom>
            <a:avLst/>
            <a:gdLst>
              <a:gd name="T0" fmla="*/ 0 w 2517"/>
              <a:gd name="T1" fmla="*/ 2147483647 h 431"/>
              <a:gd name="T2" fmla="*/ 2147483647 w 2517"/>
              <a:gd name="T3" fmla="*/ 2147483647 h 431"/>
              <a:gd name="T4" fmla="*/ 2147483647 w 2517"/>
              <a:gd name="T5" fmla="*/ 2147483647 h 431"/>
              <a:gd name="T6" fmla="*/ 2147483647 w 2517"/>
              <a:gd name="T7" fmla="*/ 2147483647 h 431"/>
              <a:gd name="T8" fmla="*/ 2147483647 w 2517"/>
              <a:gd name="T9" fmla="*/ 2147483647 h 431"/>
              <a:gd name="T10" fmla="*/ 2147483647 w 2517"/>
              <a:gd name="T11" fmla="*/ 2147483647 h 431"/>
              <a:gd name="T12" fmla="*/ 2147483647 w 2517"/>
              <a:gd name="T13" fmla="*/ 2147483647 h 431"/>
              <a:gd name="T14" fmla="*/ 2147483647 w 2517"/>
              <a:gd name="T15" fmla="*/ 2147483647 h 431"/>
              <a:gd name="T16" fmla="*/ 2147483647 w 2517"/>
              <a:gd name="T17" fmla="*/ 2147483647 h 431"/>
              <a:gd name="T18" fmla="*/ 2147483647 w 2517"/>
              <a:gd name="T19" fmla="*/ 2147483647 h 431"/>
              <a:gd name="T20" fmla="*/ 2147483647 w 2517"/>
              <a:gd name="T21" fmla="*/ 2147483647 h 431"/>
              <a:gd name="T22" fmla="*/ 2147483647 w 2517"/>
              <a:gd name="T23" fmla="*/ 2147483647 h 431"/>
              <a:gd name="T24" fmla="*/ 2147483647 w 2517"/>
              <a:gd name="T25" fmla="*/ 2147483647 h 431"/>
              <a:gd name="T26" fmla="*/ 2147483647 w 2517"/>
              <a:gd name="T27" fmla="*/ 2147483647 h 431"/>
              <a:gd name="T28" fmla="*/ 2147483647 w 2517"/>
              <a:gd name="T29" fmla="*/ 2147483647 h 431"/>
              <a:gd name="T30" fmla="*/ 2147483647 w 2517"/>
              <a:gd name="T31" fmla="*/ 2147483647 h 431"/>
              <a:gd name="T32" fmla="*/ 2147483647 w 2517"/>
              <a:gd name="T33" fmla="*/ 0 h 431"/>
              <a:gd name="T34" fmla="*/ 2147483647 w 2517"/>
              <a:gd name="T35" fmla="*/ 2147483647 h 431"/>
              <a:gd name="T36" fmla="*/ 2147483647 w 2517"/>
              <a:gd name="T37" fmla="*/ 2147483647 h 431"/>
              <a:gd name="T38" fmla="*/ 2147483647 w 2517"/>
              <a:gd name="T39" fmla="*/ 2147483647 h 431"/>
              <a:gd name="T40" fmla="*/ 2147483647 w 2517"/>
              <a:gd name="T41" fmla="*/ 2147483647 h 431"/>
              <a:gd name="T42" fmla="*/ 2147483647 w 2517"/>
              <a:gd name="T43" fmla="*/ 2147483647 h 431"/>
              <a:gd name="T44" fmla="*/ 2147483647 w 2517"/>
              <a:gd name="T45" fmla="*/ 2147483647 h 431"/>
              <a:gd name="T46" fmla="*/ 2147483647 w 2517"/>
              <a:gd name="T47" fmla="*/ 2147483647 h 431"/>
              <a:gd name="T48" fmla="*/ 2147483647 w 2517"/>
              <a:gd name="T49" fmla="*/ 2147483647 h 431"/>
              <a:gd name="T50" fmla="*/ 2147483647 w 2517"/>
              <a:gd name="T51" fmla="*/ 2147483647 h 431"/>
              <a:gd name="T52" fmla="*/ 2147483647 w 2517"/>
              <a:gd name="T53" fmla="*/ 2147483647 h 431"/>
              <a:gd name="T54" fmla="*/ 2147483647 w 2517"/>
              <a:gd name="T55" fmla="*/ 2147483647 h 431"/>
              <a:gd name="T56" fmla="*/ 2147483647 w 2517"/>
              <a:gd name="T57" fmla="*/ 2147483647 h 431"/>
              <a:gd name="T58" fmla="*/ 2147483647 w 2517"/>
              <a:gd name="T59" fmla="*/ 2147483647 h 431"/>
              <a:gd name="T60" fmla="*/ 2147483647 w 2517"/>
              <a:gd name="T61" fmla="*/ 2147483647 h 431"/>
              <a:gd name="T62" fmla="*/ 2147483647 w 2517"/>
              <a:gd name="T63" fmla="*/ 2147483647 h 431"/>
              <a:gd name="T64" fmla="*/ 2147483647 w 2517"/>
              <a:gd name="T65" fmla="*/ 2147483647 h 431"/>
              <a:gd name="T66" fmla="*/ 2147483647 w 2517"/>
              <a:gd name="T67" fmla="*/ 2147483647 h 431"/>
              <a:gd name="T68" fmla="*/ 2147483647 w 2517"/>
              <a:gd name="T69" fmla="*/ 2147483647 h 431"/>
              <a:gd name="T70" fmla="*/ 2147483647 w 2517"/>
              <a:gd name="T71" fmla="*/ 2147483647 h 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7"/>
              <a:gd name="T109" fmla="*/ 0 h 431"/>
              <a:gd name="T110" fmla="*/ 2517 w 2517"/>
              <a:gd name="T111" fmla="*/ 431 h 4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7" h="431">
                <a:moveTo>
                  <a:pt x="0" y="340"/>
                </a:moveTo>
                <a:lnTo>
                  <a:pt x="68" y="408"/>
                </a:lnTo>
                <a:lnTo>
                  <a:pt x="113" y="385"/>
                </a:lnTo>
                <a:lnTo>
                  <a:pt x="204" y="431"/>
                </a:lnTo>
                <a:lnTo>
                  <a:pt x="318" y="408"/>
                </a:lnTo>
                <a:lnTo>
                  <a:pt x="386" y="249"/>
                </a:lnTo>
                <a:lnTo>
                  <a:pt x="499" y="362"/>
                </a:lnTo>
                <a:lnTo>
                  <a:pt x="567" y="181"/>
                </a:lnTo>
                <a:lnTo>
                  <a:pt x="635" y="204"/>
                </a:lnTo>
                <a:lnTo>
                  <a:pt x="703" y="294"/>
                </a:lnTo>
                <a:lnTo>
                  <a:pt x="771" y="272"/>
                </a:lnTo>
                <a:lnTo>
                  <a:pt x="839" y="181"/>
                </a:lnTo>
                <a:lnTo>
                  <a:pt x="885" y="317"/>
                </a:lnTo>
                <a:lnTo>
                  <a:pt x="953" y="204"/>
                </a:lnTo>
                <a:lnTo>
                  <a:pt x="1134" y="272"/>
                </a:lnTo>
                <a:lnTo>
                  <a:pt x="1202" y="249"/>
                </a:lnTo>
                <a:lnTo>
                  <a:pt x="1270" y="0"/>
                </a:lnTo>
                <a:lnTo>
                  <a:pt x="1338" y="158"/>
                </a:lnTo>
                <a:lnTo>
                  <a:pt x="1474" y="249"/>
                </a:lnTo>
                <a:lnTo>
                  <a:pt x="1520" y="181"/>
                </a:lnTo>
                <a:lnTo>
                  <a:pt x="1588" y="158"/>
                </a:lnTo>
                <a:lnTo>
                  <a:pt x="1656" y="317"/>
                </a:lnTo>
                <a:lnTo>
                  <a:pt x="1724" y="204"/>
                </a:lnTo>
                <a:lnTo>
                  <a:pt x="1769" y="136"/>
                </a:lnTo>
                <a:lnTo>
                  <a:pt x="1837" y="90"/>
                </a:lnTo>
                <a:lnTo>
                  <a:pt x="1905" y="113"/>
                </a:lnTo>
                <a:lnTo>
                  <a:pt x="1973" y="181"/>
                </a:lnTo>
                <a:lnTo>
                  <a:pt x="2019" y="68"/>
                </a:lnTo>
                <a:lnTo>
                  <a:pt x="2109" y="22"/>
                </a:lnTo>
                <a:lnTo>
                  <a:pt x="2155" y="22"/>
                </a:lnTo>
                <a:lnTo>
                  <a:pt x="2223" y="204"/>
                </a:lnTo>
                <a:lnTo>
                  <a:pt x="2268" y="204"/>
                </a:lnTo>
                <a:lnTo>
                  <a:pt x="2359" y="249"/>
                </a:lnTo>
                <a:lnTo>
                  <a:pt x="2404" y="204"/>
                </a:lnTo>
                <a:lnTo>
                  <a:pt x="2472" y="226"/>
                </a:lnTo>
                <a:lnTo>
                  <a:pt x="2517" y="181"/>
                </a:lnTo>
              </a:path>
            </a:pathLst>
          </a:custGeom>
          <a:noFill/>
          <a:ln w="38100" cap="flat" cmpd="sng">
            <a:solidFill>
              <a:schemeClr val="folHlink"/>
            </a:solidFill>
            <a:prstDash val="solid"/>
            <a:round/>
            <a:headEnd/>
            <a:tailEnd/>
          </a:ln>
        </p:spPr>
        <p:txBody>
          <a:bodyPr lIns="108000" tIns="54000" rIns="108000" bIns="54000" anchor="ctr">
            <a:spAutoFit/>
          </a:bodyPr>
          <a:lstStyle/>
          <a:p>
            <a:endParaRPr lang="en-US"/>
          </a:p>
        </p:txBody>
      </p:sp>
      <p:sp>
        <p:nvSpPr>
          <p:cNvPr id="3102" name="Freeform 79"/>
          <p:cNvSpPr>
            <a:spLocks/>
          </p:cNvSpPr>
          <p:nvPr>
            <p:custDataLst>
              <p:tags r:id="rId26"/>
            </p:custDataLst>
          </p:nvPr>
        </p:nvSpPr>
        <p:spPr bwMode="auto">
          <a:xfrm>
            <a:off x="971550" y="3355975"/>
            <a:ext cx="4032250" cy="1908175"/>
          </a:xfrm>
          <a:custGeom>
            <a:avLst/>
            <a:gdLst>
              <a:gd name="T0" fmla="*/ 0 w 2540"/>
              <a:gd name="T1" fmla="*/ 2147483647 h 1202"/>
              <a:gd name="T2" fmla="*/ 2147483647 w 2540"/>
              <a:gd name="T3" fmla="*/ 2147483647 h 1202"/>
              <a:gd name="T4" fmla="*/ 2147483647 w 2540"/>
              <a:gd name="T5" fmla="*/ 2147483647 h 1202"/>
              <a:gd name="T6" fmla="*/ 2147483647 w 2540"/>
              <a:gd name="T7" fmla="*/ 2147483647 h 1202"/>
              <a:gd name="T8" fmla="*/ 2147483647 w 2540"/>
              <a:gd name="T9" fmla="*/ 2147483647 h 1202"/>
              <a:gd name="T10" fmla="*/ 2147483647 w 2540"/>
              <a:gd name="T11" fmla="*/ 2147483647 h 1202"/>
              <a:gd name="T12" fmla="*/ 2147483647 w 2540"/>
              <a:gd name="T13" fmla="*/ 2147483647 h 1202"/>
              <a:gd name="T14" fmla="*/ 2147483647 w 2540"/>
              <a:gd name="T15" fmla="*/ 2147483647 h 1202"/>
              <a:gd name="T16" fmla="*/ 2147483647 w 2540"/>
              <a:gd name="T17" fmla="*/ 2147483647 h 1202"/>
              <a:gd name="T18" fmla="*/ 2147483647 w 2540"/>
              <a:gd name="T19" fmla="*/ 2147483647 h 1202"/>
              <a:gd name="T20" fmla="*/ 2147483647 w 2540"/>
              <a:gd name="T21" fmla="*/ 2147483647 h 1202"/>
              <a:gd name="T22" fmla="*/ 2147483647 w 2540"/>
              <a:gd name="T23" fmla="*/ 2147483647 h 1202"/>
              <a:gd name="T24" fmla="*/ 2147483647 w 2540"/>
              <a:gd name="T25" fmla="*/ 2147483647 h 1202"/>
              <a:gd name="T26" fmla="*/ 2147483647 w 2540"/>
              <a:gd name="T27" fmla="*/ 2147483647 h 1202"/>
              <a:gd name="T28" fmla="*/ 2147483647 w 2540"/>
              <a:gd name="T29" fmla="*/ 2147483647 h 1202"/>
              <a:gd name="T30" fmla="*/ 2147483647 w 2540"/>
              <a:gd name="T31" fmla="*/ 2147483647 h 1202"/>
              <a:gd name="T32" fmla="*/ 2147483647 w 2540"/>
              <a:gd name="T33" fmla="*/ 2147483647 h 1202"/>
              <a:gd name="T34" fmla="*/ 2147483647 w 2540"/>
              <a:gd name="T35" fmla="*/ 2147483647 h 1202"/>
              <a:gd name="T36" fmla="*/ 2147483647 w 2540"/>
              <a:gd name="T37" fmla="*/ 2147483647 h 1202"/>
              <a:gd name="T38" fmla="*/ 2147483647 w 2540"/>
              <a:gd name="T39" fmla="*/ 0 h 1202"/>
              <a:gd name="T40" fmla="*/ 2147483647 w 2540"/>
              <a:gd name="T41" fmla="*/ 2147483647 h 1202"/>
              <a:gd name="T42" fmla="*/ 2147483647 w 2540"/>
              <a:gd name="T43" fmla="*/ 2147483647 h 1202"/>
              <a:gd name="T44" fmla="*/ 2147483647 w 2540"/>
              <a:gd name="T45" fmla="*/ 2147483647 h 1202"/>
              <a:gd name="T46" fmla="*/ 2147483647 w 2540"/>
              <a:gd name="T47" fmla="*/ 2147483647 h 1202"/>
              <a:gd name="T48" fmla="*/ 2147483647 w 2540"/>
              <a:gd name="T49" fmla="*/ 2147483647 h 1202"/>
              <a:gd name="T50" fmla="*/ 2147483647 w 2540"/>
              <a:gd name="T51" fmla="*/ 2147483647 h 1202"/>
              <a:gd name="T52" fmla="*/ 2147483647 w 2540"/>
              <a:gd name="T53" fmla="*/ 2147483647 h 1202"/>
              <a:gd name="T54" fmla="*/ 2147483647 w 2540"/>
              <a:gd name="T55" fmla="*/ 2147483647 h 1202"/>
              <a:gd name="T56" fmla="*/ 2147483647 w 2540"/>
              <a:gd name="T57" fmla="*/ 2147483647 h 1202"/>
              <a:gd name="T58" fmla="*/ 2147483647 w 2540"/>
              <a:gd name="T59" fmla="*/ 2147483647 h 1202"/>
              <a:gd name="T60" fmla="*/ 2147483647 w 2540"/>
              <a:gd name="T61" fmla="*/ 2147483647 h 1202"/>
              <a:gd name="T62" fmla="*/ 2147483647 w 2540"/>
              <a:gd name="T63" fmla="*/ 2147483647 h 1202"/>
              <a:gd name="T64" fmla="*/ 2147483647 w 2540"/>
              <a:gd name="T65" fmla="*/ 2147483647 h 1202"/>
              <a:gd name="T66" fmla="*/ 2147483647 w 2540"/>
              <a:gd name="T67" fmla="*/ 2147483647 h 1202"/>
              <a:gd name="T68" fmla="*/ 2147483647 w 2540"/>
              <a:gd name="T69" fmla="*/ 2147483647 h 1202"/>
              <a:gd name="T70" fmla="*/ 2147483647 w 2540"/>
              <a:gd name="T71" fmla="*/ 2147483647 h 1202"/>
              <a:gd name="T72" fmla="*/ 2147483647 w 2540"/>
              <a:gd name="T73" fmla="*/ 2147483647 h 1202"/>
              <a:gd name="T74" fmla="*/ 2147483647 w 2540"/>
              <a:gd name="T75" fmla="*/ 2147483647 h 1202"/>
              <a:gd name="T76" fmla="*/ 2147483647 w 2540"/>
              <a:gd name="T77" fmla="*/ 2147483647 h 1202"/>
              <a:gd name="T78" fmla="*/ 2147483647 w 2540"/>
              <a:gd name="T79" fmla="*/ 2147483647 h 1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40"/>
              <a:gd name="T121" fmla="*/ 0 h 1202"/>
              <a:gd name="T122" fmla="*/ 2540 w 2540"/>
              <a:gd name="T123" fmla="*/ 1202 h 12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40" h="1202">
                <a:moveTo>
                  <a:pt x="0" y="1180"/>
                </a:moveTo>
                <a:lnTo>
                  <a:pt x="45" y="1202"/>
                </a:lnTo>
                <a:lnTo>
                  <a:pt x="113" y="1157"/>
                </a:lnTo>
                <a:lnTo>
                  <a:pt x="181" y="1202"/>
                </a:lnTo>
                <a:lnTo>
                  <a:pt x="250" y="1134"/>
                </a:lnTo>
                <a:lnTo>
                  <a:pt x="318" y="1157"/>
                </a:lnTo>
                <a:lnTo>
                  <a:pt x="386" y="1044"/>
                </a:lnTo>
                <a:lnTo>
                  <a:pt x="431" y="1112"/>
                </a:lnTo>
                <a:lnTo>
                  <a:pt x="499" y="998"/>
                </a:lnTo>
                <a:lnTo>
                  <a:pt x="567" y="1112"/>
                </a:lnTo>
                <a:lnTo>
                  <a:pt x="635" y="953"/>
                </a:lnTo>
                <a:lnTo>
                  <a:pt x="703" y="885"/>
                </a:lnTo>
                <a:lnTo>
                  <a:pt x="771" y="885"/>
                </a:lnTo>
                <a:lnTo>
                  <a:pt x="839" y="794"/>
                </a:lnTo>
                <a:lnTo>
                  <a:pt x="907" y="840"/>
                </a:lnTo>
                <a:lnTo>
                  <a:pt x="930" y="908"/>
                </a:lnTo>
                <a:lnTo>
                  <a:pt x="1021" y="840"/>
                </a:lnTo>
                <a:lnTo>
                  <a:pt x="1134" y="794"/>
                </a:lnTo>
                <a:lnTo>
                  <a:pt x="1202" y="658"/>
                </a:lnTo>
                <a:lnTo>
                  <a:pt x="1270" y="0"/>
                </a:lnTo>
                <a:lnTo>
                  <a:pt x="1338" y="726"/>
                </a:lnTo>
                <a:lnTo>
                  <a:pt x="1406" y="635"/>
                </a:lnTo>
                <a:lnTo>
                  <a:pt x="1452" y="295"/>
                </a:lnTo>
                <a:lnTo>
                  <a:pt x="1520" y="590"/>
                </a:lnTo>
                <a:lnTo>
                  <a:pt x="1565" y="590"/>
                </a:lnTo>
                <a:lnTo>
                  <a:pt x="1656" y="635"/>
                </a:lnTo>
                <a:lnTo>
                  <a:pt x="1724" y="613"/>
                </a:lnTo>
                <a:lnTo>
                  <a:pt x="1792" y="477"/>
                </a:lnTo>
                <a:lnTo>
                  <a:pt x="1837" y="318"/>
                </a:lnTo>
                <a:lnTo>
                  <a:pt x="1882" y="363"/>
                </a:lnTo>
                <a:lnTo>
                  <a:pt x="1973" y="273"/>
                </a:lnTo>
                <a:lnTo>
                  <a:pt x="2041" y="136"/>
                </a:lnTo>
                <a:lnTo>
                  <a:pt x="2087" y="545"/>
                </a:lnTo>
                <a:lnTo>
                  <a:pt x="2155" y="91"/>
                </a:lnTo>
                <a:lnTo>
                  <a:pt x="2223" y="46"/>
                </a:lnTo>
                <a:lnTo>
                  <a:pt x="2291" y="635"/>
                </a:lnTo>
                <a:lnTo>
                  <a:pt x="2359" y="318"/>
                </a:lnTo>
                <a:lnTo>
                  <a:pt x="2404" y="273"/>
                </a:lnTo>
                <a:lnTo>
                  <a:pt x="2472" y="522"/>
                </a:lnTo>
                <a:lnTo>
                  <a:pt x="2540" y="499"/>
                </a:lnTo>
              </a:path>
            </a:pathLst>
          </a:custGeom>
          <a:noFill/>
          <a:ln w="38100" cap="flat" cmpd="sng">
            <a:solidFill>
              <a:srgbClr val="647D2D"/>
            </a:solidFill>
            <a:prstDash val="solid"/>
            <a:round/>
            <a:headEnd/>
            <a:tailEnd/>
          </a:ln>
        </p:spPr>
        <p:txBody>
          <a:bodyPr lIns="108000" tIns="54000" rIns="108000" bIns="54000" anchor="ctr">
            <a:spAutoFit/>
          </a:bodyPr>
          <a:lstStyle/>
          <a:p>
            <a:endParaRPr lang="en-US"/>
          </a:p>
        </p:txBody>
      </p:sp>
      <p:sp>
        <p:nvSpPr>
          <p:cNvPr id="3103" name="Text Box 80"/>
          <p:cNvSpPr txBox="1">
            <a:spLocks noChangeArrowheads="1"/>
          </p:cNvSpPr>
          <p:nvPr>
            <p:custDataLst>
              <p:tags r:id="rId27"/>
            </p:custDataLst>
          </p:nvPr>
        </p:nvSpPr>
        <p:spPr bwMode="auto">
          <a:xfrm>
            <a:off x="1838325" y="1585913"/>
            <a:ext cx="608013" cy="268287"/>
          </a:xfrm>
          <a:prstGeom prst="rect">
            <a:avLst/>
          </a:prstGeom>
          <a:noFill/>
          <a:ln w="9525" algn="ctr">
            <a:noFill/>
            <a:miter lim="800000"/>
            <a:headEnd/>
            <a:tailEnd/>
          </a:ln>
        </p:spPr>
        <p:txBody>
          <a:bodyPr wrap="none" lIns="0" tIns="0" rIns="0" bIns="0">
            <a:spAutoFit/>
          </a:bodyPr>
          <a:lstStyle/>
          <a:p>
            <a:pPr>
              <a:lnSpc>
                <a:spcPct val="110000"/>
              </a:lnSpc>
              <a:spcBef>
                <a:spcPct val="50000"/>
              </a:spcBef>
            </a:pPr>
            <a:r>
              <a:rPr lang="en-GB" sz="1600" b="0"/>
              <a:t>Floods</a:t>
            </a:r>
          </a:p>
        </p:txBody>
      </p:sp>
      <p:sp>
        <p:nvSpPr>
          <p:cNvPr id="3104" name="Text Box 81"/>
          <p:cNvSpPr txBox="1">
            <a:spLocks noChangeArrowheads="1"/>
          </p:cNvSpPr>
          <p:nvPr>
            <p:custDataLst>
              <p:tags r:id="rId28"/>
            </p:custDataLst>
          </p:nvPr>
        </p:nvSpPr>
        <p:spPr bwMode="auto">
          <a:xfrm>
            <a:off x="1838325" y="1887538"/>
            <a:ext cx="644525" cy="268287"/>
          </a:xfrm>
          <a:prstGeom prst="rect">
            <a:avLst/>
          </a:prstGeom>
          <a:noFill/>
          <a:ln w="9525" algn="ctr">
            <a:noFill/>
            <a:miter lim="800000"/>
            <a:headEnd/>
            <a:tailEnd/>
          </a:ln>
        </p:spPr>
        <p:txBody>
          <a:bodyPr wrap="none" lIns="0" tIns="0" rIns="0" bIns="0">
            <a:spAutoFit/>
          </a:bodyPr>
          <a:lstStyle/>
          <a:p>
            <a:pPr>
              <a:lnSpc>
                <a:spcPct val="110000"/>
              </a:lnSpc>
              <a:spcBef>
                <a:spcPct val="50000"/>
              </a:spcBef>
            </a:pPr>
            <a:r>
              <a:rPr lang="en-GB" sz="1600" b="0"/>
              <a:t>Storms</a:t>
            </a:r>
          </a:p>
        </p:txBody>
      </p:sp>
      <p:sp>
        <p:nvSpPr>
          <p:cNvPr id="3105" name="Text Box 82"/>
          <p:cNvSpPr txBox="1">
            <a:spLocks noChangeArrowheads="1"/>
          </p:cNvSpPr>
          <p:nvPr>
            <p:custDataLst>
              <p:tags r:id="rId29"/>
            </p:custDataLst>
          </p:nvPr>
        </p:nvSpPr>
        <p:spPr bwMode="auto">
          <a:xfrm>
            <a:off x="1836738" y="2190750"/>
            <a:ext cx="1312862" cy="268288"/>
          </a:xfrm>
          <a:prstGeom prst="rect">
            <a:avLst/>
          </a:prstGeom>
          <a:noFill/>
          <a:ln w="9525" algn="ctr">
            <a:noFill/>
            <a:miter lim="800000"/>
            <a:headEnd/>
            <a:tailEnd/>
          </a:ln>
        </p:spPr>
        <p:txBody>
          <a:bodyPr lIns="0" tIns="0" rIns="0" bIns="0">
            <a:spAutoFit/>
          </a:bodyPr>
          <a:lstStyle/>
          <a:p>
            <a:pPr>
              <a:lnSpc>
                <a:spcPct val="110000"/>
              </a:lnSpc>
              <a:spcBef>
                <a:spcPct val="50000"/>
              </a:spcBef>
            </a:pPr>
            <a:r>
              <a:rPr lang="en-GB" sz="1600" b="0"/>
              <a:t>Earthquakes</a:t>
            </a:r>
          </a:p>
        </p:txBody>
      </p:sp>
      <p:sp>
        <p:nvSpPr>
          <p:cNvPr id="3106" name="Text Box 83"/>
          <p:cNvSpPr txBox="1">
            <a:spLocks noChangeArrowheads="1"/>
          </p:cNvSpPr>
          <p:nvPr>
            <p:custDataLst>
              <p:tags r:id="rId30"/>
            </p:custDataLst>
          </p:nvPr>
        </p:nvSpPr>
        <p:spPr bwMode="auto">
          <a:xfrm>
            <a:off x="1838325" y="2492375"/>
            <a:ext cx="823913" cy="268288"/>
          </a:xfrm>
          <a:prstGeom prst="rect">
            <a:avLst/>
          </a:prstGeom>
          <a:noFill/>
          <a:ln w="9525" algn="ctr">
            <a:noFill/>
            <a:miter lim="800000"/>
            <a:headEnd/>
            <a:tailEnd/>
          </a:ln>
        </p:spPr>
        <p:txBody>
          <a:bodyPr wrap="none" lIns="0" tIns="0" rIns="0" bIns="0">
            <a:spAutoFit/>
          </a:bodyPr>
          <a:lstStyle/>
          <a:p>
            <a:pPr>
              <a:lnSpc>
                <a:spcPct val="110000"/>
              </a:lnSpc>
              <a:spcBef>
                <a:spcPct val="50000"/>
              </a:spcBef>
            </a:pPr>
            <a:r>
              <a:rPr lang="en-GB" sz="1600" b="0"/>
              <a:t>Droughts</a:t>
            </a:r>
          </a:p>
        </p:txBody>
      </p:sp>
      <p:sp>
        <p:nvSpPr>
          <p:cNvPr id="3107" name="Text Box 84"/>
          <p:cNvSpPr txBox="1">
            <a:spLocks noChangeArrowheads="1"/>
          </p:cNvSpPr>
          <p:nvPr>
            <p:custDataLst>
              <p:tags r:id="rId31"/>
            </p:custDataLst>
          </p:nvPr>
        </p:nvSpPr>
        <p:spPr bwMode="auto">
          <a:xfrm>
            <a:off x="1838325" y="2795588"/>
            <a:ext cx="1498600" cy="268287"/>
          </a:xfrm>
          <a:prstGeom prst="rect">
            <a:avLst/>
          </a:prstGeom>
          <a:noFill/>
          <a:ln w="9525" algn="ctr">
            <a:noFill/>
            <a:miter lim="800000"/>
            <a:headEnd/>
            <a:tailEnd/>
          </a:ln>
        </p:spPr>
        <p:txBody>
          <a:bodyPr wrap="none" lIns="0" tIns="0" rIns="0" bIns="0">
            <a:spAutoFit/>
          </a:bodyPr>
          <a:lstStyle/>
          <a:p>
            <a:pPr>
              <a:lnSpc>
                <a:spcPct val="110000"/>
              </a:lnSpc>
              <a:spcBef>
                <a:spcPct val="50000"/>
              </a:spcBef>
            </a:pPr>
            <a:r>
              <a:rPr lang="en-GB" sz="1600" b="0"/>
              <a:t>Regression lines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nvGraphicFramePr>
        <p:xfrm>
          <a:off x="1587" y="1588"/>
          <a:ext cx="1587" cy="1587"/>
        </p:xfrm>
        <a:graphic>
          <a:graphicData uri="http://schemas.openxmlformats.org/presentationml/2006/ole">
            <p:oleObj spid="_x0000_s145410" name="think-cell Slide" r:id="rId4" imgW="360" imgH="360" progId="">
              <p:embed/>
            </p:oleObj>
          </a:graphicData>
        </a:graphic>
      </p:graphicFrame>
      <p:sp>
        <p:nvSpPr>
          <p:cNvPr id="67" name="Rectangle 66"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pPr>
            <a:endParaRPr lang="en-US" sz="1000" b="1">
              <a:solidFill>
                <a:srgbClr val="FFFFFF"/>
              </a:solidFill>
              <a:cs typeface="Arial"/>
              <a:sym typeface="Arial"/>
            </a:endParaRPr>
          </a:p>
        </p:txBody>
      </p:sp>
      <p:sp>
        <p:nvSpPr>
          <p:cNvPr id="19" name="Rounded Rectangle 18"/>
          <p:cNvSpPr/>
          <p:nvPr/>
        </p:nvSpPr>
        <p:spPr>
          <a:xfrm>
            <a:off x="7183439" y="2734965"/>
            <a:ext cx="1652588" cy="23499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endParaRPr lang="en-US" sz="1000">
              <a:solidFill>
                <a:srgbClr val="FFFFFF"/>
              </a:solidFill>
            </a:endParaRPr>
          </a:p>
        </p:txBody>
      </p:sp>
      <p:pic>
        <p:nvPicPr>
          <p:cNvPr id="175106" name="Picture 2" descr="image001"/>
          <p:cNvPicPr>
            <a:picLocks noChangeAspect="1" noChangeArrowheads="1"/>
          </p:cNvPicPr>
          <p:nvPr/>
        </p:nvPicPr>
        <p:blipFill>
          <a:blip r:embed="rId5" cstate="print"/>
          <a:srcRect/>
          <a:stretch>
            <a:fillRect/>
          </a:stretch>
        </p:blipFill>
        <p:spPr bwMode="auto">
          <a:xfrm>
            <a:off x="126841" y="2057400"/>
            <a:ext cx="6906627" cy="4159250"/>
          </a:xfrm>
          <a:prstGeom prst="rect">
            <a:avLst/>
          </a:prstGeom>
          <a:solidFill>
            <a:schemeClr val="accent6">
              <a:lumMod val="40000"/>
              <a:lumOff val="60000"/>
            </a:schemeClr>
          </a:solidFill>
          <a:ln w="9525">
            <a:noFill/>
            <a:miter lim="800000"/>
            <a:headEnd/>
            <a:tailEnd/>
          </a:ln>
        </p:spPr>
      </p:pic>
      <p:sp>
        <p:nvSpPr>
          <p:cNvPr id="5" name="TextBox 4"/>
          <p:cNvSpPr txBox="1"/>
          <p:nvPr/>
        </p:nvSpPr>
        <p:spPr>
          <a:xfrm>
            <a:off x="279400" y="6002179"/>
            <a:ext cx="4216400" cy="246221"/>
          </a:xfrm>
          <a:prstGeom prst="rect">
            <a:avLst/>
          </a:prstGeom>
          <a:noFill/>
        </p:spPr>
        <p:txBody>
          <a:bodyPr wrap="square" rtlCol="0">
            <a:spAutoFit/>
          </a:bodyPr>
          <a:lstStyle/>
          <a:p>
            <a:pPr algn="ctr">
              <a:spcBef>
                <a:spcPct val="20000"/>
              </a:spcBef>
            </a:pPr>
            <a:r>
              <a:rPr lang="en-US" sz="1000" dirty="0">
                <a:solidFill>
                  <a:srgbClr val="000000"/>
                </a:solidFill>
                <a:cs typeface="+mn-cs"/>
              </a:rPr>
              <a:t>Source:  Utility Dive, The State of the Electric Utility, February 2014 </a:t>
            </a:r>
          </a:p>
        </p:txBody>
      </p:sp>
      <p:sp>
        <p:nvSpPr>
          <p:cNvPr id="8" name="Title 1"/>
          <p:cNvSpPr txBox="1">
            <a:spLocks/>
          </p:cNvSpPr>
          <p:nvPr/>
        </p:nvSpPr>
        <p:spPr bwMode="auto">
          <a:xfrm>
            <a:off x="422275" y="258763"/>
            <a:ext cx="6902450" cy="809625"/>
          </a:xfrm>
          <a:prstGeom prst="rect">
            <a:avLst/>
          </a:prstGeom>
          <a:noFill/>
          <a:ln w="9525">
            <a:noFill/>
            <a:miter lim="800000"/>
            <a:headEnd/>
            <a:tailEnd/>
          </a:ln>
        </p:spPr>
        <p:txBody>
          <a:bodyPr lIns="0" tIns="0" rIns="0" bIns="0" anchor="b"/>
          <a:lstStyle/>
          <a:p>
            <a:pPr>
              <a:defRPr/>
            </a:pPr>
            <a:r>
              <a:rPr lang="en-US" b="1" kern="0" dirty="0" smtClean="0">
                <a:solidFill>
                  <a:srgbClr val="000000"/>
                </a:solidFill>
                <a:latin typeface="Arial"/>
                <a:cs typeface="+mn-cs"/>
              </a:rPr>
              <a:t>The State of the Utility Market</a:t>
            </a:r>
            <a:endParaRPr lang="en-US" b="1" kern="0" dirty="0">
              <a:solidFill>
                <a:srgbClr val="000000"/>
              </a:solidFill>
              <a:latin typeface="Arial"/>
              <a:cs typeface="+mn-cs"/>
            </a:endParaRPr>
          </a:p>
        </p:txBody>
      </p:sp>
      <p:sp>
        <p:nvSpPr>
          <p:cNvPr id="9" name="TextBox 8"/>
          <p:cNvSpPr txBox="1"/>
          <p:nvPr/>
        </p:nvSpPr>
        <p:spPr>
          <a:xfrm>
            <a:off x="609600" y="1749623"/>
            <a:ext cx="5943600" cy="307777"/>
          </a:xfrm>
          <a:prstGeom prst="rect">
            <a:avLst/>
          </a:prstGeom>
          <a:noFill/>
        </p:spPr>
        <p:txBody>
          <a:bodyPr wrap="square" rtlCol="0">
            <a:spAutoFit/>
          </a:bodyPr>
          <a:lstStyle/>
          <a:p>
            <a:pPr algn="ctr">
              <a:spcBef>
                <a:spcPct val="20000"/>
              </a:spcBef>
            </a:pPr>
            <a:r>
              <a:rPr lang="en-US" sz="1400" b="1" dirty="0">
                <a:solidFill>
                  <a:srgbClr val="000000"/>
                </a:solidFill>
                <a:cs typeface="+mn-cs"/>
              </a:rPr>
              <a:t>Key Challenges identified by sampling of 527 IOU/Muni/Coops  </a:t>
            </a:r>
          </a:p>
        </p:txBody>
      </p:sp>
      <p:sp>
        <p:nvSpPr>
          <p:cNvPr id="10" name="Right Arrow 9"/>
          <p:cNvSpPr/>
          <p:nvPr/>
        </p:nvSpPr>
        <p:spPr>
          <a:xfrm>
            <a:off x="5562600" y="3522821"/>
            <a:ext cx="1485900" cy="7747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endParaRPr lang="en-US" sz="1000">
              <a:solidFill>
                <a:srgbClr val="FFFFFF"/>
              </a:solidFill>
            </a:endParaRPr>
          </a:p>
        </p:txBody>
      </p:sp>
      <p:sp>
        <p:nvSpPr>
          <p:cNvPr id="12" name="Text Box 6"/>
          <p:cNvSpPr txBox="1">
            <a:spLocks noChangeArrowheads="1"/>
          </p:cNvSpPr>
          <p:nvPr/>
        </p:nvSpPr>
        <p:spPr bwMode="gray">
          <a:xfrm>
            <a:off x="7412039" y="4476194"/>
            <a:ext cx="1654175" cy="246062"/>
          </a:xfrm>
          <a:prstGeom prst="rect">
            <a:avLst/>
          </a:prstGeom>
          <a:noFill/>
          <a:ln w="9525" algn="ctr">
            <a:noFill/>
            <a:miter lim="800000"/>
            <a:headEnd/>
            <a:tailEnd/>
          </a:ln>
        </p:spPr>
        <p:txBody>
          <a:bodyPr lIns="0" tIns="0" rIns="0" bIns="0">
            <a:spAutoFit/>
          </a:bodyPr>
          <a:lstStyle/>
          <a:p>
            <a:pPr fontAlgn="auto">
              <a:spcBef>
                <a:spcPts val="0"/>
              </a:spcBef>
              <a:spcAft>
                <a:spcPts val="0"/>
              </a:spcAft>
              <a:defRPr/>
            </a:pPr>
            <a:r>
              <a:rPr lang="en-US" sz="1600" b="1" kern="0" dirty="0">
                <a:solidFill>
                  <a:srgbClr val="000000"/>
                </a:solidFill>
                <a:latin typeface="Arial" charset="0"/>
                <a:cs typeface="Arial" charset="0"/>
              </a:rPr>
              <a:t>Reliability</a:t>
            </a:r>
          </a:p>
        </p:txBody>
      </p:sp>
      <p:sp>
        <p:nvSpPr>
          <p:cNvPr id="14" name="Text Box 6"/>
          <p:cNvSpPr txBox="1">
            <a:spLocks noChangeArrowheads="1"/>
          </p:cNvSpPr>
          <p:nvPr/>
        </p:nvSpPr>
        <p:spPr bwMode="gray">
          <a:xfrm>
            <a:off x="7392990" y="2997359"/>
            <a:ext cx="1722437" cy="246062"/>
          </a:xfrm>
          <a:prstGeom prst="rect">
            <a:avLst/>
          </a:prstGeom>
          <a:noFill/>
          <a:ln w="9525" algn="ctr">
            <a:noFill/>
            <a:miter lim="800000"/>
            <a:headEnd/>
            <a:tailEnd/>
          </a:ln>
        </p:spPr>
        <p:txBody>
          <a:bodyPr lIns="0" tIns="0" rIns="0" bIns="0">
            <a:spAutoFit/>
          </a:bodyPr>
          <a:lstStyle/>
          <a:p>
            <a:pPr fontAlgn="auto">
              <a:spcBef>
                <a:spcPct val="50000"/>
              </a:spcBef>
              <a:spcAft>
                <a:spcPts val="0"/>
              </a:spcAft>
              <a:buFont typeface="Wingdings" pitchFamily="2" charset="2"/>
              <a:buNone/>
              <a:defRPr/>
            </a:pPr>
            <a:r>
              <a:rPr lang="en-US" sz="1600" b="1" kern="0" dirty="0">
                <a:solidFill>
                  <a:srgbClr val="000000"/>
                </a:solidFill>
                <a:latin typeface="Arial" charset="0"/>
                <a:cs typeface="Arial" charset="0"/>
              </a:rPr>
              <a:t>Resilience</a:t>
            </a:r>
          </a:p>
        </p:txBody>
      </p:sp>
      <p:sp>
        <p:nvSpPr>
          <p:cNvPr id="16" name="Text Box 6"/>
          <p:cNvSpPr txBox="1">
            <a:spLocks noChangeArrowheads="1"/>
          </p:cNvSpPr>
          <p:nvPr/>
        </p:nvSpPr>
        <p:spPr bwMode="gray">
          <a:xfrm>
            <a:off x="7386639" y="3513297"/>
            <a:ext cx="1652588" cy="246062"/>
          </a:xfrm>
          <a:prstGeom prst="rect">
            <a:avLst/>
          </a:prstGeom>
          <a:noFill/>
          <a:ln w="9525" algn="ctr">
            <a:noFill/>
            <a:miter lim="800000"/>
            <a:headEnd/>
            <a:tailEnd/>
          </a:ln>
        </p:spPr>
        <p:txBody>
          <a:bodyPr lIns="0" tIns="0" rIns="0" bIns="0">
            <a:spAutoFit/>
          </a:bodyPr>
          <a:lstStyle/>
          <a:p>
            <a:pPr fontAlgn="auto">
              <a:spcBef>
                <a:spcPct val="50000"/>
              </a:spcBef>
              <a:spcAft>
                <a:spcPts val="0"/>
              </a:spcAft>
              <a:buFont typeface="Wingdings" pitchFamily="2" charset="2"/>
              <a:buNone/>
              <a:defRPr/>
            </a:pPr>
            <a:r>
              <a:rPr lang="en-US" sz="1600" b="1" kern="0" dirty="0">
                <a:solidFill>
                  <a:srgbClr val="000000"/>
                </a:solidFill>
                <a:latin typeface="Arial" charset="0"/>
                <a:cs typeface="Arial" charset="0"/>
              </a:rPr>
              <a:t>Sustainability </a:t>
            </a:r>
          </a:p>
        </p:txBody>
      </p:sp>
      <p:sp>
        <p:nvSpPr>
          <p:cNvPr id="18" name="Text Box 6"/>
          <p:cNvSpPr txBox="1">
            <a:spLocks noChangeArrowheads="1"/>
          </p:cNvSpPr>
          <p:nvPr/>
        </p:nvSpPr>
        <p:spPr bwMode="gray">
          <a:xfrm>
            <a:off x="7399339" y="4018121"/>
            <a:ext cx="1722437" cy="246221"/>
          </a:xfrm>
          <a:prstGeom prst="rect">
            <a:avLst/>
          </a:prstGeom>
          <a:noFill/>
          <a:ln w="9525" algn="ctr">
            <a:noFill/>
            <a:miter lim="800000"/>
            <a:headEnd/>
            <a:tailEnd/>
          </a:ln>
        </p:spPr>
        <p:txBody>
          <a:bodyPr lIns="0" tIns="0" rIns="0" bIns="0">
            <a:spAutoFit/>
          </a:bodyPr>
          <a:lstStyle/>
          <a:p>
            <a:pPr>
              <a:spcBef>
                <a:spcPct val="50000"/>
              </a:spcBef>
              <a:buFont typeface="Wingdings" pitchFamily="2" charset="2"/>
              <a:buNone/>
            </a:pPr>
            <a:r>
              <a:rPr lang="en-US" sz="1600" b="1" dirty="0">
                <a:solidFill>
                  <a:srgbClr val="000000"/>
                </a:solidFill>
              </a:rPr>
              <a:t>Efficiency</a:t>
            </a:r>
          </a:p>
        </p:txBody>
      </p:sp>
      <p:sp>
        <p:nvSpPr>
          <p:cNvPr id="21" name="TextBox 20"/>
          <p:cNvSpPr txBox="1"/>
          <p:nvPr/>
        </p:nvSpPr>
        <p:spPr>
          <a:xfrm>
            <a:off x="7005639" y="2057400"/>
            <a:ext cx="1931988" cy="553998"/>
          </a:xfrm>
          <a:prstGeom prst="rect">
            <a:avLst/>
          </a:prstGeom>
          <a:noFill/>
        </p:spPr>
        <p:txBody>
          <a:bodyPr wrap="square" rtlCol="0">
            <a:spAutoFit/>
          </a:bodyPr>
          <a:lstStyle/>
          <a:p>
            <a:pPr algn="ctr">
              <a:spcBef>
                <a:spcPct val="20000"/>
              </a:spcBef>
            </a:pPr>
            <a:r>
              <a:rPr lang="en-US" sz="1400" b="1" dirty="0">
                <a:solidFill>
                  <a:srgbClr val="000000"/>
                </a:solidFill>
                <a:cs typeface="+mn-cs"/>
              </a:rPr>
              <a:t>Key Value </a:t>
            </a:r>
            <a:r>
              <a:rPr lang="en-US" sz="1600" b="1" dirty="0">
                <a:solidFill>
                  <a:srgbClr val="000000"/>
                </a:solidFill>
                <a:cs typeface="+mn-cs"/>
              </a:rPr>
              <a:t>Propositions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hidden="1"/>
          <p:cNvGraphicFramePr>
            <a:graphicFrameLocks/>
          </p:cNvGraphicFramePr>
          <p:nvPr/>
        </p:nvGraphicFramePr>
        <p:xfrm>
          <a:off x="0" y="0"/>
          <a:ext cx="158750" cy="158750"/>
        </p:xfrm>
        <a:graphic>
          <a:graphicData uri="http://schemas.openxmlformats.org/presentationml/2006/ole">
            <p:oleObj spid="_x0000_s5122" name="think-cell Slide" r:id="rId9" imgW="360" imgH="360" progId="">
              <p:embed/>
            </p:oleObj>
          </a:graphicData>
        </a:graphic>
      </p:graphicFrame>
      <p:sp>
        <p:nvSpPr>
          <p:cNvPr id="5123" name="Rectangle 83"/>
          <p:cNvSpPr>
            <a:spLocks noChangeArrowheads="1"/>
          </p:cNvSpPr>
          <p:nvPr/>
        </p:nvSpPr>
        <p:spPr bwMode="auto">
          <a:xfrm>
            <a:off x="300038" y="1363663"/>
            <a:ext cx="8440737" cy="290512"/>
          </a:xfrm>
          <a:prstGeom prst="rect">
            <a:avLst/>
          </a:prstGeom>
          <a:solidFill>
            <a:srgbClr val="CED2D8">
              <a:alpha val="85097"/>
            </a:srgbClr>
          </a:solidFill>
          <a:ln w="9525">
            <a:noFill/>
            <a:miter lim="800000"/>
            <a:headEnd/>
            <a:tailEnd/>
          </a:ln>
        </p:spPr>
        <p:txBody>
          <a:bodyPr wrap="none" anchor="ctr"/>
          <a:lstStyle/>
          <a:p>
            <a:endParaRPr lang="en-US" sz="900" b="0"/>
          </a:p>
        </p:txBody>
      </p:sp>
      <p:sp>
        <p:nvSpPr>
          <p:cNvPr id="5124" name="Rectangle 34"/>
          <p:cNvSpPr>
            <a:spLocks noChangeArrowheads="1"/>
          </p:cNvSpPr>
          <p:nvPr/>
        </p:nvSpPr>
        <p:spPr bwMode="auto">
          <a:xfrm>
            <a:off x="300038" y="1363663"/>
            <a:ext cx="8440737" cy="350837"/>
          </a:xfrm>
          <a:prstGeom prst="rect">
            <a:avLst/>
          </a:prstGeom>
          <a:solidFill>
            <a:schemeClr val="bg1"/>
          </a:solidFill>
          <a:ln w="28575">
            <a:noFill/>
            <a:miter lim="800000"/>
            <a:headEnd/>
            <a:tailEnd/>
          </a:ln>
        </p:spPr>
        <p:txBody>
          <a:bodyPr wrap="none" lIns="0" tIns="0" rIns="0" bIns="0" anchor="ctr"/>
          <a:lstStyle/>
          <a:p>
            <a:pPr>
              <a:buClr>
                <a:schemeClr val="folHlink"/>
              </a:buClr>
              <a:buFont typeface="Wingdings" pitchFamily="2" charset="2"/>
              <a:buNone/>
            </a:pPr>
            <a:r>
              <a:rPr lang="en-US" sz="1400" b="0"/>
              <a:t>From centralized, unidirectional grid …</a:t>
            </a:r>
          </a:p>
        </p:txBody>
      </p:sp>
      <p:sp>
        <p:nvSpPr>
          <p:cNvPr id="5125" name="Line 228"/>
          <p:cNvSpPr>
            <a:spLocks noChangeShapeType="1"/>
          </p:cNvSpPr>
          <p:nvPr/>
        </p:nvSpPr>
        <p:spPr bwMode="auto">
          <a:xfrm>
            <a:off x="1979613" y="6096000"/>
            <a:ext cx="647700" cy="0"/>
          </a:xfrm>
          <a:prstGeom prst="line">
            <a:avLst/>
          </a:prstGeom>
          <a:noFill/>
          <a:ln w="19050">
            <a:solidFill>
              <a:srgbClr val="3366AA"/>
            </a:solidFill>
            <a:round/>
            <a:headEnd/>
            <a:tailEnd/>
          </a:ln>
        </p:spPr>
        <p:txBody>
          <a:bodyPr wrap="none" anchor="ctr"/>
          <a:lstStyle/>
          <a:p>
            <a:endParaRPr lang="en-US"/>
          </a:p>
        </p:txBody>
      </p:sp>
      <p:sp>
        <p:nvSpPr>
          <p:cNvPr id="5126" name="Freeform 140"/>
          <p:cNvSpPr>
            <a:spLocks/>
          </p:cNvSpPr>
          <p:nvPr/>
        </p:nvSpPr>
        <p:spPr bwMode="auto">
          <a:xfrm>
            <a:off x="2201863" y="6043613"/>
            <a:ext cx="166687" cy="104775"/>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3366AA"/>
          </a:solidFill>
          <a:ln w="9525">
            <a:noFill/>
            <a:round/>
            <a:headEnd/>
            <a:tailEnd/>
          </a:ln>
        </p:spPr>
        <p:txBody>
          <a:bodyPr wrap="none" anchor="ctr"/>
          <a:lstStyle/>
          <a:p>
            <a:endParaRPr lang="en-US"/>
          </a:p>
        </p:txBody>
      </p:sp>
      <p:sp>
        <p:nvSpPr>
          <p:cNvPr id="5127" name="Rectangle 34"/>
          <p:cNvSpPr>
            <a:spLocks noChangeArrowheads="1"/>
          </p:cNvSpPr>
          <p:nvPr/>
        </p:nvSpPr>
        <p:spPr bwMode="auto">
          <a:xfrm>
            <a:off x="2687638" y="6019800"/>
            <a:ext cx="2219325" cy="152400"/>
          </a:xfrm>
          <a:prstGeom prst="rect">
            <a:avLst/>
          </a:prstGeom>
          <a:noFill/>
          <a:ln w="28575">
            <a:noFill/>
            <a:miter lim="800000"/>
            <a:headEnd/>
            <a:tailEnd/>
          </a:ln>
        </p:spPr>
        <p:txBody>
          <a:bodyPr lIns="0" tIns="0" rIns="0" bIns="0">
            <a:spAutoFit/>
          </a:bodyPr>
          <a:lstStyle/>
          <a:p>
            <a:pPr>
              <a:buClr>
                <a:schemeClr val="folHlink"/>
              </a:buClr>
            </a:pPr>
            <a:r>
              <a:rPr lang="en-US" sz="1000" b="0"/>
              <a:t>Unidirectional Power Flow</a:t>
            </a:r>
          </a:p>
        </p:txBody>
      </p:sp>
      <p:grpSp>
        <p:nvGrpSpPr>
          <p:cNvPr id="5128" name="Group 287"/>
          <p:cNvGrpSpPr>
            <a:grpSpLocks/>
          </p:cNvGrpSpPr>
          <p:nvPr/>
        </p:nvGrpSpPr>
        <p:grpSpPr bwMode="auto">
          <a:xfrm>
            <a:off x="4633913" y="6019800"/>
            <a:ext cx="2933700" cy="152400"/>
            <a:chOff x="2919" y="4003"/>
            <a:chExt cx="1848" cy="96"/>
          </a:xfrm>
        </p:grpSpPr>
        <p:sp>
          <p:nvSpPr>
            <p:cNvPr id="5252" name="Freeform 141"/>
            <p:cNvSpPr>
              <a:spLocks/>
            </p:cNvSpPr>
            <p:nvPr>
              <p:custDataLst>
                <p:tags r:id="rId3"/>
              </p:custDataLst>
            </p:nvPr>
          </p:nvSpPr>
          <p:spPr bwMode="auto">
            <a:xfrm>
              <a:off x="3064" y="4019"/>
              <a:ext cx="100" cy="64"/>
            </a:xfrm>
            <a:custGeom>
              <a:avLst/>
              <a:gdLst>
                <a:gd name="T0" fmla="*/ 0 w 248"/>
                <a:gd name="T1" fmla="*/ 0 h 156"/>
                <a:gd name="T2" fmla="*/ 0 w 248"/>
                <a:gd name="T3" fmla="*/ 0 h 156"/>
                <a:gd name="T4" fmla="*/ 0 w 248"/>
                <a:gd name="T5" fmla="*/ 0 h 156"/>
                <a:gd name="T6" fmla="*/ 0 w 248"/>
                <a:gd name="T7" fmla="*/ 0 h 156"/>
                <a:gd name="T8" fmla="*/ 0 60000 65536"/>
                <a:gd name="T9" fmla="*/ 0 60000 65536"/>
                <a:gd name="T10" fmla="*/ 0 60000 65536"/>
                <a:gd name="T11" fmla="*/ 0 60000 65536"/>
                <a:gd name="T12" fmla="*/ 0 w 248"/>
                <a:gd name="T13" fmla="*/ 0 h 156"/>
                <a:gd name="T14" fmla="*/ 248 w 248"/>
                <a:gd name="T15" fmla="*/ 156 h 156"/>
              </a:gdLst>
              <a:ahLst/>
              <a:cxnLst>
                <a:cxn ang="T8">
                  <a:pos x="T0" y="T1"/>
                </a:cxn>
                <a:cxn ang="T9">
                  <a:pos x="T2" y="T3"/>
                </a:cxn>
                <a:cxn ang="T10">
                  <a:pos x="T4" y="T5"/>
                </a:cxn>
                <a:cxn ang="T11">
                  <a:pos x="T6" y="T7"/>
                </a:cxn>
              </a:cxnLst>
              <a:rect l="T12" t="T13" r="T14" b="T15"/>
              <a:pathLst>
                <a:path w="248" h="156">
                  <a:moveTo>
                    <a:pt x="248" y="0"/>
                  </a:moveTo>
                  <a:lnTo>
                    <a:pt x="0" y="76"/>
                  </a:lnTo>
                  <a:lnTo>
                    <a:pt x="92" y="156"/>
                  </a:lnTo>
                  <a:lnTo>
                    <a:pt x="248" y="0"/>
                  </a:lnTo>
                  <a:close/>
                </a:path>
              </a:pathLst>
            </a:custGeom>
            <a:solidFill>
              <a:srgbClr val="E99423"/>
            </a:solidFill>
            <a:ln w="9525">
              <a:noFill/>
              <a:round/>
              <a:headEnd/>
              <a:tailEnd/>
            </a:ln>
          </p:spPr>
          <p:txBody>
            <a:bodyPr wrap="none" anchor="ctr"/>
            <a:lstStyle/>
            <a:p>
              <a:endParaRPr lang="en-US"/>
            </a:p>
          </p:txBody>
        </p:sp>
        <p:sp>
          <p:nvSpPr>
            <p:cNvPr id="5253" name="Freeform 142"/>
            <p:cNvSpPr>
              <a:spLocks/>
            </p:cNvSpPr>
            <p:nvPr>
              <p:custDataLst>
                <p:tags r:id="rId4"/>
              </p:custDataLst>
            </p:nvPr>
          </p:nvSpPr>
          <p:spPr bwMode="auto">
            <a:xfrm>
              <a:off x="3123" y="4018"/>
              <a:ext cx="105" cy="66"/>
            </a:xfrm>
            <a:custGeom>
              <a:avLst/>
              <a:gdLst>
                <a:gd name="T0" fmla="*/ 0 w 260"/>
                <a:gd name="T1" fmla="*/ 0 h 164"/>
                <a:gd name="T2" fmla="*/ 0 w 260"/>
                <a:gd name="T3" fmla="*/ 0 h 164"/>
                <a:gd name="T4" fmla="*/ 0 w 260"/>
                <a:gd name="T5" fmla="*/ 0 h 164"/>
                <a:gd name="T6" fmla="*/ 0 w 260"/>
                <a:gd name="T7" fmla="*/ 0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E99423"/>
            </a:solidFill>
            <a:ln w="9525">
              <a:noFill/>
              <a:round/>
              <a:headEnd/>
              <a:tailEnd/>
            </a:ln>
          </p:spPr>
          <p:txBody>
            <a:bodyPr wrap="none" anchor="ctr"/>
            <a:lstStyle/>
            <a:p>
              <a:endParaRPr lang="en-US"/>
            </a:p>
          </p:txBody>
        </p:sp>
        <p:sp>
          <p:nvSpPr>
            <p:cNvPr id="5254" name="Line 228"/>
            <p:cNvSpPr>
              <a:spLocks noChangeShapeType="1"/>
            </p:cNvSpPr>
            <p:nvPr>
              <p:custDataLst>
                <p:tags r:id="rId5"/>
              </p:custDataLst>
            </p:nvPr>
          </p:nvSpPr>
          <p:spPr bwMode="auto">
            <a:xfrm>
              <a:off x="2919" y="4051"/>
              <a:ext cx="408" cy="0"/>
            </a:xfrm>
            <a:prstGeom prst="line">
              <a:avLst/>
            </a:prstGeom>
            <a:noFill/>
            <a:ln w="19050">
              <a:solidFill>
                <a:srgbClr val="E99423"/>
              </a:solidFill>
              <a:round/>
              <a:headEnd/>
              <a:tailEnd/>
            </a:ln>
          </p:spPr>
          <p:txBody>
            <a:bodyPr wrap="none" anchor="ctr"/>
            <a:lstStyle/>
            <a:p>
              <a:endParaRPr lang="en-US"/>
            </a:p>
          </p:txBody>
        </p:sp>
        <p:sp>
          <p:nvSpPr>
            <p:cNvPr id="5255" name="Rectangle 34"/>
            <p:cNvSpPr>
              <a:spLocks noChangeArrowheads="1"/>
            </p:cNvSpPr>
            <p:nvPr>
              <p:custDataLst>
                <p:tags r:id="rId6"/>
              </p:custDataLst>
            </p:nvPr>
          </p:nvSpPr>
          <p:spPr bwMode="auto">
            <a:xfrm>
              <a:off x="3369" y="4003"/>
              <a:ext cx="1398" cy="96"/>
            </a:xfrm>
            <a:prstGeom prst="rect">
              <a:avLst/>
            </a:prstGeom>
            <a:noFill/>
            <a:ln w="28575">
              <a:noFill/>
              <a:miter lim="800000"/>
              <a:headEnd/>
              <a:tailEnd/>
            </a:ln>
          </p:spPr>
          <p:txBody>
            <a:bodyPr lIns="0" tIns="0" rIns="0" bIns="0">
              <a:spAutoFit/>
            </a:bodyPr>
            <a:lstStyle/>
            <a:p>
              <a:pPr>
                <a:buClr>
                  <a:schemeClr val="folHlink"/>
                </a:buClr>
              </a:pPr>
              <a:r>
                <a:rPr lang="en-US" sz="1000" b="0"/>
                <a:t>Bidirectional Power Flow</a:t>
              </a:r>
            </a:p>
          </p:txBody>
        </p:sp>
      </p:grpSp>
      <p:sp>
        <p:nvSpPr>
          <p:cNvPr id="5129" name="Freeform 227"/>
          <p:cNvSpPr>
            <a:spLocks/>
          </p:cNvSpPr>
          <p:nvPr/>
        </p:nvSpPr>
        <p:spPr bwMode="auto">
          <a:xfrm>
            <a:off x="1397000" y="2232025"/>
            <a:ext cx="781050" cy="292100"/>
          </a:xfrm>
          <a:custGeom>
            <a:avLst/>
            <a:gdLst>
              <a:gd name="T0" fmla="*/ 2147483647 w 502"/>
              <a:gd name="T1" fmla="*/ 2147483647 h 188"/>
              <a:gd name="T2" fmla="*/ 2147483647 w 502"/>
              <a:gd name="T3" fmla="*/ 0 h 188"/>
              <a:gd name="T4" fmla="*/ 2147483647 w 502"/>
              <a:gd name="T5" fmla="*/ 2147483647 h 188"/>
              <a:gd name="T6" fmla="*/ 0 w 502"/>
              <a:gd name="T7" fmla="*/ 2147483647 h 188"/>
              <a:gd name="T8" fmla="*/ 0 60000 65536"/>
              <a:gd name="T9" fmla="*/ 0 60000 65536"/>
              <a:gd name="T10" fmla="*/ 0 60000 65536"/>
              <a:gd name="T11" fmla="*/ 0 60000 65536"/>
              <a:gd name="T12" fmla="*/ 0 w 502"/>
              <a:gd name="T13" fmla="*/ 0 h 188"/>
              <a:gd name="T14" fmla="*/ 502 w 502"/>
              <a:gd name="T15" fmla="*/ 188 h 188"/>
            </a:gdLst>
            <a:ahLst/>
            <a:cxnLst>
              <a:cxn ang="T8">
                <a:pos x="T0" y="T1"/>
              </a:cxn>
              <a:cxn ang="T9">
                <a:pos x="T2" y="T3"/>
              </a:cxn>
              <a:cxn ang="T10">
                <a:pos x="T4" y="T5"/>
              </a:cxn>
              <a:cxn ang="T11">
                <a:pos x="T6" y="T7"/>
              </a:cxn>
            </a:cxnLst>
            <a:rect l="T12" t="T13" r="T14" b="T15"/>
            <a:pathLst>
              <a:path w="502" h="188">
                <a:moveTo>
                  <a:pt x="198" y="2"/>
                </a:moveTo>
                <a:lnTo>
                  <a:pt x="502" y="0"/>
                </a:lnTo>
                <a:lnTo>
                  <a:pt x="314" y="188"/>
                </a:lnTo>
                <a:lnTo>
                  <a:pt x="0" y="188"/>
                </a:lnTo>
              </a:path>
            </a:pathLst>
          </a:custGeom>
          <a:noFill/>
          <a:ln w="19050" cap="flat" cmpd="sng">
            <a:solidFill>
              <a:schemeClr val="hlink"/>
            </a:solidFill>
            <a:prstDash val="solid"/>
            <a:round/>
            <a:headEnd/>
            <a:tailEnd/>
          </a:ln>
        </p:spPr>
        <p:txBody>
          <a:bodyPr wrap="none" anchor="ctr"/>
          <a:lstStyle/>
          <a:p>
            <a:endParaRPr lang="en-US"/>
          </a:p>
        </p:txBody>
      </p:sp>
      <p:sp>
        <p:nvSpPr>
          <p:cNvPr id="5130" name="Line 228"/>
          <p:cNvSpPr>
            <a:spLocks noChangeShapeType="1"/>
          </p:cNvSpPr>
          <p:nvPr/>
        </p:nvSpPr>
        <p:spPr bwMode="auto">
          <a:xfrm>
            <a:off x="2030413" y="2378075"/>
            <a:ext cx="4500562" cy="0"/>
          </a:xfrm>
          <a:prstGeom prst="line">
            <a:avLst/>
          </a:prstGeom>
          <a:noFill/>
          <a:ln w="19050">
            <a:solidFill>
              <a:srgbClr val="3366AA"/>
            </a:solidFill>
            <a:round/>
            <a:headEnd/>
            <a:tailEnd/>
          </a:ln>
        </p:spPr>
        <p:txBody>
          <a:bodyPr wrap="none" anchor="ctr"/>
          <a:lstStyle/>
          <a:p>
            <a:endParaRPr lang="en-US"/>
          </a:p>
        </p:txBody>
      </p:sp>
      <p:pic>
        <p:nvPicPr>
          <p:cNvPr id="5131" name="Picture 99" descr="Gaskraftwerk0000"/>
          <p:cNvPicPr>
            <a:picLocks noChangeAspect="1" noChangeArrowheads="1"/>
          </p:cNvPicPr>
          <p:nvPr/>
        </p:nvPicPr>
        <p:blipFill>
          <a:blip r:embed="rId10" cstate="print"/>
          <a:srcRect/>
          <a:stretch>
            <a:fillRect/>
          </a:stretch>
        </p:blipFill>
        <p:spPr bwMode="auto">
          <a:xfrm>
            <a:off x="1238250" y="1689100"/>
            <a:ext cx="871538" cy="646113"/>
          </a:xfrm>
          <a:prstGeom prst="rect">
            <a:avLst/>
          </a:prstGeom>
          <a:noFill/>
          <a:ln w="9525">
            <a:noFill/>
            <a:miter lim="800000"/>
            <a:headEnd/>
            <a:tailEnd/>
          </a:ln>
        </p:spPr>
      </p:pic>
      <p:pic>
        <p:nvPicPr>
          <p:cNvPr id="5132" name="Picture 110" descr="Windkraftwerk0000"/>
          <p:cNvPicPr>
            <a:picLocks noChangeAspect="1" noChangeArrowheads="1"/>
          </p:cNvPicPr>
          <p:nvPr/>
        </p:nvPicPr>
        <p:blipFill>
          <a:blip r:embed="rId11" cstate="print"/>
          <a:srcRect/>
          <a:stretch>
            <a:fillRect/>
          </a:stretch>
        </p:blipFill>
        <p:spPr bwMode="auto">
          <a:xfrm>
            <a:off x="939800" y="2222500"/>
            <a:ext cx="873125" cy="407988"/>
          </a:xfrm>
          <a:prstGeom prst="rect">
            <a:avLst/>
          </a:prstGeom>
          <a:noFill/>
          <a:ln w="9525">
            <a:noFill/>
            <a:miter lim="800000"/>
            <a:headEnd/>
            <a:tailEnd/>
          </a:ln>
        </p:spPr>
      </p:pic>
      <p:pic>
        <p:nvPicPr>
          <p:cNvPr id="5133" name="Picture 108" descr="NewUmspannstation0000"/>
          <p:cNvPicPr>
            <a:picLocks noChangeAspect="1" noChangeArrowheads="1"/>
          </p:cNvPicPr>
          <p:nvPr/>
        </p:nvPicPr>
        <p:blipFill>
          <a:blip r:embed="rId12" cstate="print"/>
          <a:srcRect/>
          <a:stretch>
            <a:fillRect/>
          </a:stretch>
        </p:blipFill>
        <p:spPr bwMode="auto">
          <a:xfrm>
            <a:off x="2443163" y="1947863"/>
            <a:ext cx="1019175" cy="552450"/>
          </a:xfrm>
          <a:prstGeom prst="rect">
            <a:avLst/>
          </a:prstGeom>
          <a:noFill/>
          <a:ln w="9525">
            <a:noFill/>
            <a:miter lim="800000"/>
            <a:headEnd/>
            <a:tailEnd/>
          </a:ln>
        </p:spPr>
      </p:pic>
      <p:pic>
        <p:nvPicPr>
          <p:cNvPr id="5134" name="Picture 110" descr="NewRail0000"/>
          <p:cNvPicPr>
            <a:picLocks noChangeAspect="1" noChangeArrowheads="1"/>
          </p:cNvPicPr>
          <p:nvPr/>
        </p:nvPicPr>
        <p:blipFill>
          <a:blip r:embed="rId13" cstate="print"/>
          <a:srcRect/>
          <a:stretch>
            <a:fillRect/>
          </a:stretch>
        </p:blipFill>
        <p:spPr bwMode="auto">
          <a:xfrm>
            <a:off x="3717925" y="1914525"/>
            <a:ext cx="1327150" cy="592138"/>
          </a:xfrm>
          <a:prstGeom prst="rect">
            <a:avLst/>
          </a:prstGeom>
          <a:noFill/>
          <a:ln w="9525">
            <a:noFill/>
            <a:miter lim="800000"/>
            <a:headEnd/>
            <a:tailEnd/>
          </a:ln>
        </p:spPr>
      </p:pic>
      <p:pic>
        <p:nvPicPr>
          <p:cNvPr id="5135" name="Picture 58" descr="Distribution3_0000"/>
          <p:cNvPicPr>
            <a:picLocks noChangeAspect="1" noChangeArrowheads="1"/>
          </p:cNvPicPr>
          <p:nvPr/>
        </p:nvPicPr>
        <p:blipFill>
          <a:blip r:embed="rId14" cstate="print"/>
          <a:srcRect/>
          <a:stretch>
            <a:fillRect/>
          </a:stretch>
        </p:blipFill>
        <p:spPr bwMode="auto">
          <a:xfrm>
            <a:off x="5154613" y="1971675"/>
            <a:ext cx="1304925" cy="534988"/>
          </a:xfrm>
          <a:prstGeom prst="rect">
            <a:avLst/>
          </a:prstGeom>
          <a:noFill/>
          <a:ln w="9525">
            <a:noFill/>
            <a:miter lim="800000"/>
            <a:headEnd/>
            <a:tailEnd/>
          </a:ln>
        </p:spPr>
      </p:pic>
      <p:sp>
        <p:nvSpPr>
          <p:cNvPr id="5136" name="Freeform 227"/>
          <p:cNvSpPr>
            <a:spLocks/>
          </p:cNvSpPr>
          <p:nvPr/>
        </p:nvSpPr>
        <p:spPr bwMode="auto">
          <a:xfrm>
            <a:off x="6373813" y="2209800"/>
            <a:ext cx="1489075" cy="330200"/>
          </a:xfrm>
          <a:custGeom>
            <a:avLst/>
            <a:gdLst>
              <a:gd name="T0" fmla="*/ 2147483647 w 956"/>
              <a:gd name="T1" fmla="*/ 2147483647 h 212"/>
              <a:gd name="T2" fmla="*/ 2147483647 w 956"/>
              <a:gd name="T3" fmla="*/ 0 h 212"/>
              <a:gd name="T4" fmla="*/ 2147483647 w 956"/>
              <a:gd name="T5" fmla="*/ 2147483647 h 212"/>
              <a:gd name="T6" fmla="*/ 0 w 956"/>
              <a:gd name="T7" fmla="*/ 2147483647 h 212"/>
              <a:gd name="T8" fmla="*/ 0 60000 65536"/>
              <a:gd name="T9" fmla="*/ 0 60000 65536"/>
              <a:gd name="T10" fmla="*/ 0 60000 65536"/>
              <a:gd name="T11" fmla="*/ 0 60000 65536"/>
              <a:gd name="T12" fmla="*/ 0 w 956"/>
              <a:gd name="T13" fmla="*/ 0 h 212"/>
              <a:gd name="T14" fmla="*/ 502 w 956"/>
              <a:gd name="T15" fmla="*/ 188 h 212"/>
            </a:gdLst>
            <a:ahLst/>
            <a:cxnLst>
              <a:cxn ang="T8">
                <a:pos x="T0" y="T1"/>
              </a:cxn>
              <a:cxn ang="T9">
                <a:pos x="T2" y="T3"/>
              </a:cxn>
              <a:cxn ang="T10">
                <a:pos x="T4" y="T5"/>
              </a:cxn>
              <a:cxn ang="T11">
                <a:pos x="T6" y="T7"/>
              </a:cxn>
            </a:cxnLst>
            <a:rect l="T12" t="T13" r="T14" b="T15"/>
            <a:pathLst>
              <a:path w="956" h="212">
                <a:moveTo>
                  <a:pt x="905" y="4"/>
                </a:moveTo>
                <a:cubicBezTo>
                  <a:pt x="956" y="4"/>
                  <a:pt x="106" y="2"/>
                  <a:pt x="205" y="0"/>
                </a:cubicBezTo>
                <a:cubicBezTo>
                  <a:pt x="150" y="58"/>
                  <a:pt x="69" y="148"/>
                  <a:pt x="0" y="210"/>
                </a:cubicBezTo>
                <a:cubicBezTo>
                  <a:pt x="0" y="210"/>
                  <a:pt x="701" y="212"/>
                  <a:pt x="701" y="212"/>
                </a:cubicBezTo>
              </a:path>
            </a:pathLst>
          </a:custGeom>
          <a:noFill/>
          <a:ln w="19050" cap="flat" cmpd="sng">
            <a:solidFill>
              <a:srgbClr val="3366AA"/>
            </a:solidFill>
            <a:prstDash val="solid"/>
            <a:round/>
            <a:headEnd/>
            <a:tailEnd/>
          </a:ln>
        </p:spPr>
        <p:txBody>
          <a:bodyPr wrap="none" anchor="ctr"/>
          <a:lstStyle/>
          <a:p>
            <a:endParaRPr lang="en-US"/>
          </a:p>
        </p:txBody>
      </p:sp>
      <p:pic>
        <p:nvPicPr>
          <p:cNvPr id="5137" name="Picture 106" descr="Hochhäuser0000"/>
          <p:cNvPicPr>
            <a:picLocks noChangeAspect="1" noChangeArrowheads="1"/>
          </p:cNvPicPr>
          <p:nvPr/>
        </p:nvPicPr>
        <p:blipFill>
          <a:blip r:embed="rId15" cstate="print"/>
          <a:srcRect/>
          <a:stretch>
            <a:fillRect/>
          </a:stretch>
        </p:blipFill>
        <p:spPr bwMode="auto">
          <a:xfrm>
            <a:off x="6748463" y="2151063"/>
            <a:ext cx="442912" cy="482600"/>
          </a:xfrm>
          <a:prstGeom prst="rect">
            <a:avLst/>
          </a:prstGeom>
          <a:noFill/>
          <a:ln w="9525">
            <a:noFill/>
            <a:miter lim="800000"/>
            <a:headEnd/>
            <a:tailEnd/>
          </a:ln>
        </p:spPr>
      </p:pic>
      <p:pic>
        <p:nvPicPr>
          <p:cNvPr id="5138" name="Picture 105" descr="Fabrik0000"/>
          <p:cNvPicPr>
            <a:picLocks noChangeAspect="1" noChangeArrowheads="1"/>
          </p:cNvPicPr>
          <p:nvPr/>
        </p:nvPicPr>
        <p:blipFill>
          <a:blip r:embed="rId16" cstate="print"/>
          <a:srcRect/>
          <a:stretch>
            <a:fillRect/>
          </a:stretch>
        </p:blipFill>
        <p:spPr bwMode="auto">
          <a:xfrm>
            <a:off x="7334250" y="2259013"/>
            <a:ext cx="444500" cy="373062"/>
          </a:xfrm>
          <a:prstGeom prst="rect">
            <a:avLst/>
          </a:prstGeom>
          <a:noFill/>
          <a:ln w="9525">
            <a:noFill/>
            <a:miter lim="800000"/>
            <a:headEnd/>
            <a:tailEnd/>
          </a:ln>
        </p:spPr>
      </p:pic>
      <p:pic>
        <p:nvPicPr>
          <p:cNvPr id="5139" name="Picture 108" descr="Siedlung0000"/>
          <p:cNvPicPr>
            <a:picLocks noChangeAspect="1" noChangeArrowheads="1"/>
          </p:cNvPicPr>
          <p:nvPr/>
        </p:nvPicPr>
        <p:blipFill>
          <a:blip r:embed="rId17" cstate="print"/>
          <a:srcRect/>
          <a:stretch>
            <a:fillRect/>
          </a:stretch>
        </p:blipFill>
        <p:spPr bwMode="auto">
          <a:xfrm>
            <a:off x="7689850" y="2092325"/>
            <a:ext cx="442913" cy="204788"/>
          </a:xfrm>
          <a:prstGeom prst="rect">
            <a:avLst/>
          </a:prstGeom>
          <a:noFill/>
          <a:ln w="9525">
            <a:noFill/>
            <a:miter lim="800000"/>
            <a:headEnd/>
            <a:tailEnd/>
          </a:ln>
        </p:spPr>
      </p:pic>
      <p:pic>
        <p:nvPicPr>
          <p:cNvPr id="5140" name="Picture 79" descr="Ortsnetzstation0000"/>
          <p:cNvPicPr>
            <a:picLocks noChangeAspect="1" noChangeArrowheads="1"/>
          </p:cNvPicPr>
          <p:nvPr/>
        </p:nvPicPr>
        <p:blipFill>
          <a:blip r:embed="rId18" cstate="print"/>
          <a:srcRect/>
          <a:stretch>
            <a:fillRect/>
          </a:stretch>
        </p:blipFill>
        <p:spPr bwMode="auto">
          <a:xfrm>
            <a:off x="7197725" y="2051050"/>
            <a:ext cx="330200" cy="239713"/>
          </a:xfrm>
          <a:prstGeom prst="rect">
            <a:avLst/>
          </a:prstGeom>
          <a:noFill/>
          <a:ln w="9525">
            <a:noFill/>
            <a:miter lim="800000"/>
            <a:headEnd/>
            <a:tailEnd/>
          </a:ln>
        </p:spPr>
      </p:pic>
      <p:sp>
        <p:nvSpPr>
          <p:cNvPr id="5141" name="Freeform 134"/>
          <p:cNvSpPr>
            <a:spLocks/>
          </p:cNvSpPr>
          <p:nvPr/>
        </p:nvSpPr>
        <p:spPr bwMode="auto">
          <a:xfrm>
            <a:off x="2190750" y="2328863"/>
            <a:ext cx="163513" cy="103187"/>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3366AA"/>
          </a:solidFill>
          <a:ln w="9525">
            <a:noFill/>
            <a:round/>
            <a:headEnd/>
            <a:tailEnd/>
          </a:ln>
        </p:spPr>
        <p:txBody>
          <a:bodyPr wrap="none" anchor="ctr"/>
          <a:lstStyle/>
          <a:p>
            <a:endParaRPr lang="en-US"/>
          </a:p>
        </p:txBody>
      </p:sp>
      <p:sp>
        <p:nvSpPr>
          <p:cNvPr id="5142" name="Freeform 135"/>
          <p:cNvSpPr>
            <a:spLocks/>
          </p:cNvSpPr>
          <p:nvPr/>
        </p:nvSpPr>
        <p:spPr bwMode="auto">
          <a:xfrm>
            <a:off x="3473450" y="2328863"/>
            <a:ext cx="163513" cy="103187"/>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3366AA"/>
          </a:solidFill>
          <a:ln w="9525">
            <a:noFill/>
            <a:round/>
            <a:headEnd/>
            <a:tailEnd/>
          </a:ln>
        </p:spPr>
        <p:txBody>
          <a:bodyPr wrap="none" anchor="ctr"/>
          <a:lstStyle/>
          <a:p>
            <a:endParaRPr lang="en-US"/>
          </a:p>
        </p:txBody>
      </p:sp>
      <p:sp>
        <p:nvSpPr>
          <p:cNvPr id="5143" name="Freeform 136"/>
          <p:cNvSpPr>
            <a:spLocks/>
          </p:cNvSpPr>
          <p:nvPr/>
        </p:nvSpPr>
        <p:spPr bwMode="auto">
          <a:xfrm>
            <a:off x="5035550" y="2328863"/>
            <a:ext cx="163513" cy="103187"/>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3366AA"/>
          </a:solidFill>
          <a:ln w="9525">
            <a:noFill/>
            <a:round/>
            <a:headEnd/>
            <a:tailEnd/>
          </a:ln>
        </p:spPr>
        <p:txBody>
          <a:bodyPr wrap="none" anchor="ctr"/>
          <a:lstStyle/>
          <a:p>
            <a:endParaRPr lang="en-US"/>
          </a:p>
        </p:txBody>
      </p:sp>
      <p:sp>
        <p:nvSpPr>
          <p:cNvPr id="5144" name="Freeform 137"/>
          <p:cNvSpPr>
            <a:spLocks/>
          </p:cNvSpPr>
          <p:nvPr/>
        </p:nvSpPr>
        <p:spPr bwMode="auto">
          <a:xfrm>
            <a:off x="6392863" y="2490788"/>
            <a:ext cx="163512" cy="103187"/>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3366AA"/>
          </a:solidFill>
          <a:ln w="9525">
            <a:noFill/>
            <a:round/>
            <a:headEnd/>
            <a:tailEnd/>
          </a:ln>
        </p:spPr>
        <p:txBody>
          <a:bodyPr wrap="none" anchor="ctr"/>
          <a:lstStyle/>
          <a:p>
            <a:endParaRPr lang="en-US"/>
          </a:p>
        </p:txBody>
      </p:sp>
      <p:sp>
        <p:nvSpPr>
          <p:cNvPr id="5145" name="Freeform 138"/>
          <p:cNvSpPr>
            <a:spLocks/>
          </p:cNvSpPr>
          <p:nvPr/>
        </p:nvSpPr>
        <p:spPr bwMode="auto">
          <a:xfrm>
            <a:off x="6691313" y="2160588"/>
            <a:ext cx="163512" cy="103187"/>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3366AA"/>
          </a:solidFill>
          <a:ln w="9525">
            <a:noFill/>
            <a:round/>
            <a:headEnd/>
            <a:tailEnd/>
          </a:ln>
        </p:spPr>
        <p:txBody>
          <a:bodyPr wrap="none" anchor="ctr"/>
          <a:lstStyle/>
          <a:p>
            <a:endParaRPr lang="en-US"/>
          </a:p>
        </p:txBody>
      </p:sp>
      <p:sp>
        <p:nvSpPr>
          <p:cNvPr id="5146" name="Rechteck 54"/>
          <p:cNvSpPr>
            <a:spLocks noChangeArrowheads="1"/>
          </p:cNvSpPr>
          <p:nvPr/>
        </p:nvSpPr>
        <p:spPr bwMode="auto">
          <a:xfrm>
            <a:off x="6310313" y="5586413"/>
            <a:ext cx="0" cy="182562"/>
          </a:xfrm>
          <a:prstGeom prst="rect">
            <a:avLst/>
          </a:prstGeom>
          <a:solidFill>
            <a:schemeClr val="bg1"/>
          </a:solidFill>
          <a:ln w="25400" algn="ctr">
            <a:noFill/>
            <a:round/>
            <a:headEnd/>
            <a:tailEnd/>
          </a:ln>
        </p:spPr>
        <p:txBody>
          <a:bodyPr wrap="none" lIns="0" tIns="0" rIns="0" bIns="0" anchor="ctr">
            <a:spAutoFit/>
          </a:bodyPr>
          <a:lstStyle/>
          <a:p>
            <a:pPr>
              <a:spcBef>
                <a:spcPct val="50000"/>
              </a:spcBef>
            </a:pPr>
            <a:endParaRPr lang="en-US" sz="1200" b="0"/>
          </a:p>
        </p:txBody>
      </p:sp>
      <p:sp>
        <p:nvSpPr>
          <p:cNvPr id="5147" name="Rectangle 86"/>
          <p:cNvSpPr>
            <a:spLocks noChangeArrowheads="1"/>
          </p:cNvSpPr>
          <p:nvPr/>
        </p:nvSpPr>
        <p:spPr bwMode="auto">
          <a:xfrm>
            <a:off x="300038" y="3021013"/>
            <a:ext cx="8440737" cy="290512"/>
          </a:xfrm>
          <a:prstGeom prst="rect">
            <a:avLst/>
          </a:prstGeom>
          <a:solidFill>
            <a:srgbClr val="CED2D8">
              <a:alpha val="85097"/>
            </a:srgbClr>
          </a:solidFill>
          <a:ln w="9525">
            <a:noFill/>
            <a:miter lim="800000"/>
            <a:headEnd/>
            <a:tailEnd/>
          </a:ln>
        </p:spPr>
        <p:txBody>
          <a:bodyPr wrap="none" anchor="ctr"/>
          <a:lstStyle/>
          <a:p>
            <a:endParaRPr lang="en-US" sz="900" b="0"/>
          </a:p>
        </p:txBody>
      </p:sp>
      <p:sp>
        <p:nvSpPr>
          <p:cNvPr id="5148" name="Rectangle 34"/>
          <p:cNvSpPr>
            <a:spLocks noChangeArrowheads="1"/>
          </p:cNvSpPr>
          <p:nvPr/>
        </p:nvSpPr>
        <p:spPr bwMode="auto">
          <a:xfrm>
            <a:off x="300038" y="3021013"/>
            <a:ext cx="8440737" cy="350837"/>
          </a:xfrm>
          <a:prstGeom prst="rect">
            <a:avLst/>
          </a:prstGeom>
          <a:solidFill>
            <a:schemeClr val="bg1"/>
          </a:solidFill>
          <a:ln w="28575">
            <a:noFill/>
            <a:miter lim="800000"/>
            <a:headEnd/>
            <a:tailEnd/>
          </a:ln>
        </p:spPr>
        <p:txBody>
          <a:bodyPr wrap="none" lIns="0" tIns="0" rIns="0" bIns="0" anchor="ctr"/>
          <a:lstStyle/>
          <a:p>
            <a:pPr>
              <a:buClr>
                <a:schemeClr val="folHlink"/>
              </a:buClr>
              <a:buFont typeface="Wingdings" pitchFamily="2" charset="2"/>
              <a:buNone/>
            </a:pPr>
            <a:r>
              <a:rPr lang="en-US" sz="1400" b="0"/>
              <a:t>… to distributed energy and bidirectional energy balancing</a:t>
            </a:r>
          </a:p>
        </p:txBody>
      </p:sp>
      <p:sp>
        <p:nvSpPr>
          <p:cNvPr id="5149" name="Line 228"/>
          <p:cNvSpPr>
            <a:spLocks noChangeShapeType="1"/>
          </p:cNvSpPr>
          <p:nvPr/>
        </p:nvSpPr>
        <p:spPr bwMode="auto">
          <a:xfrm>
            <a:off x="7040563" y="5335588"/>
            <a:ext cx="669925" cy="1587"/>
          </a:xfrm>
          <a:custGeom>
            <a:avLst/>
            <a:gdLst>
              <a:gd name="T0" fmla="*/ 0 w 431"/>
              <a:gd name="T1" fmla="*/ 0 h 1"/>
              <a:gd name="T2" fmla="*/ 2147483647 w 431"/>
              <a:gd name="T3" fmla="*/ 2147483647 h 1"/>
              <a:gd name="T4" fmla="*/ 0 60000 65536"/>
              <a:gd name="T5" fmla="*/ 0 60000 65536"/>
              <a:gd name="T6" fmla="*/ 0 w 431"/>
              <a:gd name="T7" fmla="*/ 0 h 1"/>
              <a:gd name="T8" fmla="*/ 431 w 431"/>
              <a:gd name="T9" fmla="*/ 1 h 1"/>
            </a:gdLst>
            <a:ahLst/>
            <a:cxnLst>
              <a:cxn ang="T4">
                <a:pos x="T0" y="T1"/>
              </a:cxn>
              <a:cxn ang="T5">
                <a:pos x="T2" y="T3"/>
              </a:cxn>
            </a:cxnLst>
            <a:rect l="T6" t="T7" r="T8" b="T9"/>
            <a:pathLst>
              <a:path w="431" h="1">
                <a:moveTo>
                  <a:pt x="0" y="0"/>
                </a:moveTo>
                <a:lnTo>
                  <a:pt x="431" y="1"/>
                </a:lnTo>
              </a:path>
            </a:pathLst>
          </a:custGeom>
          <a:noFill/>
          <a:ln w="19050">
            <a:solidFill>
              <a:srgbClr val="3366AA"/>
            </a:solidFill>
            <a:round/>
            <a:headEnd/>
            <a:tailEnd/>
          </a:ln>
        </p:spPr>
        <p:txBody>
          <a:bodyPr wrap="none" anchor="ctr"/>
          <a:lstStyle/>
          <a:p>
            <a:endParaRPr lang="en-US"/>
          </a:p>
        </p:txBody>
      </p:sp>
      <p:sp>
        <p:nvSpPr>
          <p:cNvPr id="5150" name="Freeform 227"/>
          <p:cNvSpPr>
            <a:spLocks/>
          </p:cNvSpPr>
          <p:nvPr/>
        </p:nvSpPr>
        <p:spPr bwMode="auto">
          <a:xfrm>
            <a:off x="933450" y="5424488"/>
            <a:ext cx="801688" cy="300037"/>
          </a:xfrm>
          <a:custGeom>
            <a:avLst/>
            <a:gdLst>
              <a:gd name="T0" fmla="*/ 2147483647 w 502"/>
              <a:gd name="T1" fmla="*/ 2147483647 h 188"/>
              <a:gd name="T2" fmla="*/ 2147483647 w 502"/>
              <a:gd name="T3" fmla="*/ 0 h 188"/>
              <a:gd name="T4" fmla="*/ 2147483647 w 502"/>
              <a:gd name="T5" fmla="*/ 2147483647 h 188"/>
              <a:gd name="T6" fmla="*/ 0 w 502"/>
              <a:gd name="T7" fmla="*/ 2147483647 h 188"/>
              <a:gd name="T8" fmla="*/ 0 60000 65536"/>
              <a:gd name="T9" fmla="*/ 0 60000 65536"/>
              <a:gd name="T10" fmla="*/ 0 60000 65536"/>
              <a:gd name="T11" fmla="*/ 0 60000 65536"/>
              <a:gd name="T12" fmla="*/ 0 w 502"/>
              <a:gd name="T13" fmla="*/ 0 h 188"/>
              <a:gd name="T14" fmla="*/ 502 w 502"/>
              <a:gd name="T15" fmla="*/ 188 h 188"/>
            </a:gdLst>
            <a:ahLst/>
            <a:cxnLst>
              <a:cxn ang="T8">
                <a:pos x="T0" y="T1"/>
              </a:cxn>
              <a:cxn ang="T9">
                <a:pos x="T2" y="T3"/>
              </a:cxn>
              <a:cxn ang="T10">
                <a:pos x="T4" y="T5"/>
              </a:cxn>
              <a:cxn ang="T11">
                <a:pos x="T6" y="T7"/>
              </a:cxn>
            </a:cxnLst>
            <a:rect l="T12" t="T13" r="T14" b="T15"/>
            <a:pathLst>
              <a:path w="502" h="188">
                <a:moveTo>
                  <a:pt x="198" y="2"/>
                </a:moveTo>
                <a:lnTo>
                  <a:pt x="502" y="0"/>
                </a:lnTo>
                <a:lnTo>
                  <a:pt x="314" y="188"/>
                </a:lnTo>
                <a:lnTo>
                  <a:pt x="0" y="188"/>
                </a:lnTo>
              </a:path>
            </a:pathLst>
          </a:custGeom>
          <a:noFill/>
          <a:ln w="19050" cap="flat" cmpd="sng">
            <a:solidFill>
              <a:schemeClr val="hlink"/>
            </a:solidFill>
            <a:prstDash val="solid"/>
            <a:round/>
            <a:headEnd/>
            <a:tailEnd/>
          </a:ln>
        </p:spPr>
        <p:txBody>
          <a:bodyPr wrap="none" anchor="ctr"/>
          <a:lstStyle/>
          <a:p>
            <a:endParaRPr lang="en-US"/>
          </a:p>
        </p:txBody>
      </p:sp>
      <p:sp>
        <p:nvSpPr>
          <p:cNvPr id="5151" name="Line 228"/>
          <p:cNvSpPr>
            <a:spLocks noChangeShapeType="1"/>
          </p:cNvSpPr>
          <p:nvPr/>
        </p:nvSpPr>
        <p:spPr bwMode="auto">
          <a:xfrm>
            <a:off x="2519363" y="5573713"/>
            <a:ext cx="3781425" cy="0"/>
          </a:xfrm>
          <a:prstGeom prst="line">
            <a:avLst/>
          </a:prstGeom>
          <a:noFill/>
          <a:ln w="19050">
            <a:solidFill>
              <a:srgbClr val="E99423"/>
            </a:solidFill>
            <a:round/>
            <a:headEnd/>
            <a:tailEnd/>
          </a:ln>
        </p:spPr>
        <p:txBody>
          <a:bodyPr wrap="none" anchor="ctr"/>
          <a:lstStyle/>
          <a:p>
            <a:endParaRPr lang="en-US"/>
          </a:p>
        </p:txBody>
      </p:sp>
      <p:sp>
        <p:nvSpPr>
          <p:cNvPr id="5152" name="Freeform 227"/>
          <p:cNvSpPr>
            <a:spLocks noChangeAspect="1"/>
          </p:cNvSpPr>
          <p:nvPr/>
        </p:nvSpPr>
        <p:spPr bwMode="auto">
          <a:xfrm>
            <a:off x="1728788" y="4746625"/>
            <a:ext cx="695325" cy="684213"/>
          </a:xfrm>
          <a:custGeom>
            <a:avLst/>
            <a:gdLst>
              <a:gd name="T0" fmla="*/ 0 w 438"/>
              <a:gd name="T1" fmla="*/ 2147483647 h 430"/>
              <a:gd name="T2" fmla="*/ 2147483647 w 438"/>
              <a:gd name="T3" fmla="*/ 0 h 430"/>
              <a:gd name="T4" fmla="*/ 2147483647 w 438"/>
              <a:gd name="T5" fmla="*/ 2147483647 h 430"/>
              <a:gd name="T6" fmla="*/ 0 60000 65536"/>
              <a:gd name="T7" fmla="*/ 0 60000 65536"/>
              <a:gd name="T8" fmla="*/ 0 60000 65536"/>
              <a:gd name="T9" fmla="*/ 0 w 438"/>
              <a:gd name="T10" fmla="*/ 0 h 430"/>
              <a:gd name="T11" fmla="*/ 10000 w 438"/>
              <a:gd name="T12" fmla="*/ 9488 h 430"/>
            </a:gdLst>
            <a:ahLst/>
            <a:cxnLst>
              <a:cxn ang="T6">
                <a:pos x="T0" y="T1"/>
              </a:cxn>
              <a:cxn ang="T7">
                <a:pos x="T2" y="T3"/>
              </a:cxn>
              <a:cxn ang="T8">
                <a:pos x="T4" y="T5"/>
              </a:cxn>
            </a:cxnLst>
            <a:rect l="T9" t="T10" r="T11" b="T12"/>
            <a:pathLst>
              <a:path w="438" h="430">
                <a:moveTo>
                  <a:pt x="330" y="0"/>
                </a:moveTo>
                <a:cubicBezTo>
                  <a:pt x="330" y="0"/>
                  <a:pt x="438" y="0"/>
                  <a:pt x="438" y="0"/>
                </a:cubicBezTo>
                <a:cubicBezTo>
                  <a:pt x="438" y="0"/>
                  <a:pt x="0" y="430"/>
                  <a:pt x="0" y="430"/>
                </a:cubicBezTo>
              </a:path>
            </a:pathLst>
          </a:custGeom>
          <a:noFill/>
          <a:ln w="19050" cap="flat" cmpd="sng">
            <a:solidFill>
              <a:srgbClr val="3366AA"/>
            </a:solidFill>
            <a:prstDash val="solid"/>
            <a:round/>
            <a:headEnd/>
            <a:tailEnd/>
          </a:ln>
        </p:spPr>
        <p:txBody>
          <a:bodyPr wrap="none" anchor="ctr"/>
          <a:lstStyle/>
          <a:p>
            <a:endParaRPr lang="en-US"/>
          </a:p>
        </p:txBody>
      </p:sp>
      <p:sp>
        <p:nvSpPr>
          <p:cNvPr id="5153" name="Freeform 239"/>
          <p:cNvSpPr>
            <a:spLocks noChangeAspect="1"/>
          </p:cNvSpPr>
          <p:nvPr/>
        </p:nvSpPr>
        <p:spPr bwMode="auto">
          <a:xfrm>
            <a:off x="5178425" y="4475163"/>
            <a:ext cx="995363" cy="1004887"/>
          </a:xfrm>
          <a:custGeom>
            <a:avLst/>
            <a:gdLst>
              <a:gd name="T0" fmla="*/ 0 w 625"/>
              <a:gd name="T1" fmla="*/ 2147483647 h 631"/>
              <a:gd name="T2" fmla="*/ 2147483647 w 625"/>
              <a:gd name="T3" fmla="*/ 0 h 631"/>
              <a:gd name="T4" fmla="*/ 2147483647 w 625"/>
              <a:gd name="T5" fmla="*/ 2147483647 h 631"/>
              <a:gd name="T6" fmla="*/ 0 60000 65536"/>
              <a:gd name="T7" fmla="*/ 0 60000 65536"/>
              <a:gd name="T8" fmla="*/ 0 60000 65536"/>
              <a:gd name="T9" fmla="*/ 0 w 625"/>
              <a:gd name="T10" fmla="*/ 0 h 631"/>
              <a:gd name="T11" fmla="*/ 10908 w 625"/>
              <a:gd name="T12" fmla="*/ 9971 h 631"/>
            </a:gdLst>
            <a:ahLst/>
            <a:cxnLst>
              <a:cxn ang="T6">
                <a:pos x="T0" y="T1"/>
              </a:cxn>
              <a:cxn ang="T7">
                <a:pos x="T2" y="T3"/>
              </a:cxn>
              <a:cxn ang="T8">
                <a:pos x="T4" y="T5"/>
              </a:cxn>
            </a:cxnLst>
            <a:rect l="T9" t="T10" r="T11" b="T12"/>
            <a:pathLst>
              <a:path w="625" h="631">
                <a:moveTo>
                  <a:pt x="207" y="0"/>
                </a:moveTo>
                <a:cubicBezTo>
                  <a:pt x="207" y="0"/>
                  <a:pt x="625" y="0"/>
                  <a:pt x="625" y="0"/>
                </a:cubicBezTo>
                <a:cubicBezTo>
                  <a:pt x="625" y="0"/>
                  <a:pt x="0" y="631"/>
                  <a:pt x="0" y="631"/>
                </a:cubicBezTo>
              </a:path>
            </a:pathLst>
          </a:custGeom>
          <a:noFill/>
          <a:ln w="19050" cap="flat" cmpd="sng">
            <a:solidFill>
              <a:srgbClr val="E99423"/>
            </a:solidFill>
            <a:prstDash val="solid"/>
            <a:round/>
            <a:headEnd/>
            <a:tailEnd/>
          </a:ln>
        </p:spPr>
        <p:txBody>
          <a:bodyPr wrap="none" anchor="ctr"/>
          <a:lstStyle/>
          <a:p>
            <a:endParaRPr lang="en-US"/>
          </a:p>
        </p:txBody>
      </p:sp>
      <p:sp>
        <p:nvSpPr>
          <p:cNvPr id="5154" name="Freeform 227"/>
          <p:cNvSpPr>
            <a:spLocks noChangeAspect="1"/>
          </p:cNvSpPr>
          <p:nvPr/>
        </p:nvSpPr>
        <p:spPr bwMode="auto">
          <a:xfrm>
            <a:off x="2419350" y="4008438"/>
            <a:ext cx="731838" cy="741362"/>
          </a:xfrm>
          <a:custGeom>
            <a:avLst/>
            <a:gdLst>
              <a:gd name="T0" fmla="*/ 0 w 461"/>
              <a:gd name="T1" fmla="*/ 0 h 467"/>
              <a:gd name="T2" fmla="*/ 2147483647 w 461"/>
              <a:gd name="T3" fmla="*/ 2147483647 h 467"/>
              <a:gd name="T4" fmla="*/ 2147483647 w 461"/>
              <a:gd name="T5" fmla="*/ 2147483647 h 467"/>
              <a:gd name="T6" fmla="*/ 0 60000 65536"/>
              <a:gd name="T7" fmla="*/ 0 60000 65536"/>
              <a:gd name="T8" fmla="*/ 0 60000 65536"/>
              <a:gd name="T9" fmla="*/ 0 w 461"/>
              <a:gd name="T10" fmla="*/ 0 h 467"/>
              <a:gd name="T11" fmla="*/ 14820 w 461"/>
              <a:gd name="T12" fmla="*/ 10021 h 467"/>
            </a:gdLst>
            <a:ahLst/>
            <a:cxnLst>
              <a:cxn ang="T6">
                <a:pos x="T0" y="T1"/>
              </a:cxn>
              <a:cxn ang="T7">
                <a:pos x="T2" y="T3"/>
              </a:cxn>
              <a:cxn ang="T8">
                <a:pos x="T4" y="T5"/>
              </a:cxn>
            </a:cxnLst>
            <a:rect l="T9" t="T10" r="T11" b="T12"/>
            <a:pathLst>
              <a:path w="461" h="467">
                <a:moveTo>
                  <a:pt x="353" y="0"/>
                </a:moveTo>
                <a:cubicBezTo>
                  <a:pt x="353" y="0"/>
                  <a:pt x="461" y="0"/>
                  <a:pt x="461" y="0"/>
                </a:cubicBezTo>
                <a:cubicBezTo>
                  <a:pt x="461" y="0"/>
                  <a:pt x="0" y="467"/>
                  <a:pt x="0" y="467"/>
                </a:cubicBezTo>
              </a:path>
            </a:pathLst>
          </a:custGeom>
          <a:noFill/>
          <a:ln w="19050" cap="flat" cmpd="sng">
            <a:solidFill>
              <a:srgbClr val="3366AA"/>
            </a:solidFill>
            <a:prstDash val="solid"/>
            <a:round/>
            <a:headEnd/>
            <a:tailEnd/>
          </a:ln>
        </p:spPr>
        <p:txBody>
          <a:bodyPr wrap="none" anchor="ctr"/>
          <a:lstStyle/>
          <a:p>
            <a:endParaRPr lang="en-US"/>
          </a:p>
        </p:txBody>
      </p:sp>
      <p:sp>
        <p:nvSpPr>
          <p:cNvPr id="5155" name="Freeform 239"/>
          <p:cNvSpPr>
            <a:spLocks noChangeAspect="1"/>
          </p:cNvSpPr>
          <p:nvPr/>
        </p:nvSpPr>
        <p:spPr bwMode="auto">
          <a:xfrm>
            <a:off x="4895850" y="5048250"/>
            <a:ext cx="590550" cy="590550"/>
          </a:xfrm>
          <a:custGeom>
            <a:avLst/>
            <a:gdLst>
              <a:gd name="T0" fmla="*/ 2147483647 w 371"/>
              <a:gd name="T1" fmla="*/ 0 h 371"/>
              <a:gd name="T2" fmla="*/ 2147483647 w 371"/>
              <a:gd name="T3" fmla="*/ 2147483647 h 371"/>
              <a:gd name="T4" fmla="*/ 0 w 371"/>
              <a:gd name="T5" fmla="*/ 2147483647 h 371"/>
              <a:gd name="T6" fmla="*/ 0 60000 65536"/>
              <a:gd name="T7" fmla="*/ 0 60000 65536"/>
              <a:gd name="T8" fmla="*/ 0 60000 65536"/>
              <a:gd name="T9" fmla="*/ 0 w 371"/>
              <a:gd name="T10" fmla="*/ 0 h 371"/>
              <a:gd name="T11" fmla="*/ 10000 w 371"/>
              <a:gd name="T12" fmla="*/ 10000 h 371"/>
            </a:gdLst>
            <a:ahLst/>
            <a:cxnLst>
              <a:cxn ang="T6">
                <a:pos x="T0" y="T1"/>
              </a:cxn>
              <a:cxn ang="T7">
                <a:pos x="T2" y="T3"/>
              </a:cxn>
              <a:cxn ang="T8">
                <a:pos x="T4" y="T5"/>
              </a:cxn>
            </a:cxnLst>
            <a:rect l="T9" t="T10" r="T11" b="T12"/>
            <a:pathLst>
              <a:path w="371" h="371">
                <a:moveTo>
                  <a:pt x="80" y="0"/>
                </a:moveTo>
                <a:cubicBezTo>
                  <a:pt x="80" y="0"/>
                  <a:pt x="371" y="0"/>
                  <a:pt x="371" y="0"/>
                </a:cubicBezTo>
                <a:cubicBezTo>
                  <a:pt x="371" y="0"/>
                  <a:pt x="0" y="371"/>
                  <a:pt x="0" y="371"/>
                </a:cubicBezTo>
              </a:path>
            </a:pathLst>
          </a:custGeom>
          <a:noFill/>
          <a:ln w="19050" cap="flat" cmpd="sng">
            <a:solidFill>
              <a:srgbClr val="3366AA"/>
            </a:solidFill>
            <a:prstDash val="solid"/>
            <a:round/>
            <a:headEnd/>
            <a:tailEnd/>
          </a:ln>
        </p:spPr>
        <p:txBody>
          <a:bodyPr wrap="none" anchor="ctr"/>
          <a:lstStyle/>
          <a:p>
            <a:endParaRPr lang="en-US"/>
          </a:p>
        </p:txBody>
      </p:sp>
      <p:sp>
        <p:nvSpPr>
          <p:cNvPr id="5156" name="Freeform 239"/>
          <p:cNvSpPr>
            <a:spLocks noChangeAspect="1"/>
          </p:cNvSpPr>
          <p:nvPr/>
        </p:nvSpPr>
        <p:spPr bwMode="auto">
          <a:xfrm>
            <a:off x="5233988" y="4002088"/>
            <a:ext cx="1522412" cy="1547812"/>
          </a:xfrm>
          <a:custGeom>
            <a:avLst/>
            <a:gdLst>
              <a:gd name="T0" fmla="*/ 0 w 956"/>
              <a:gd name="T1" fmla="*/ 2147483647 h 972"/>
              <a:gd name="T2" fmla="*/ 2147483647 w 956"/>
              <a:gd name="T3" fmla="*/ 0 h 972"/>
              <a:gd name="T4" fmla="*/ 2147483647 w 956"/>
              <a:gd name="T5" fmla="*/ 2147483647 h 972"/>
              <a:gd name="T6" fmla="*/ 0 60000 65536"/>
              <a:gd name="T7" fmla="*/ 0 60000 65536"/>
              <a:gd name="T8" fmla="*/ 0 60000 65536"/>
              <a:gd name="T9" fmla="*/ 0 w 956"/>
              <a:gd name="T10" fmla="*/ 0 h 972"/>
              <a:gd name="T11" fmla="*/ 10908 w 956"/>
              <a:gd name="T12" fmla="*/ 9971 h 972"/>
            </a:gdLst>
            <a:ahLst/>
            <a:cxnLst>
              <a:cxn ang="T6">
                <a:pos x="T0" y="T1"/>
              </a:cxn>
              <a:cxn ang="T7">
                <a:pos x="T2" y="T3"/>
              </a:cxn>
              <a:cxn ang="T8">
                <a:pos x="T4" y="T5"/>
              </a:cxn>
            </a:cxnLst>
            <a:rect l="T9" t="T10" r="T11" b="T12"/>
            <a:pathLst>
              <a:path w="956" h="972">
                <a:moveTo>
                  <a:pt x="120" y="0"/>
                </a:moveTo>
                <a:cubicBezTo>
                  <a:pt x="120" y="0"/>
                  <a:pt x="956" y="4"/>
                  <a:pt x="956" y="4"/>
                </a:cubicBezTo>
                <a:cubicBezTo>
                  <a:pt x="956" y="4"/>
                  <a:pt x="0" y="972"/>
                  <a:pt x="0" y="972"/>
                </a:cubicBezTo>
              </a:path>
            </a:pathLst>
          </a:custGeom>
          <a:noFill/>
          <a:ln w="19050" cap="flat" cmpd="sng">
            <a:solidFill>
              <a:srgbClr val="3366AA"/>
            </a:solidFill>
            <a:prstDash val="solid"/>
            <a:round/>
            <a:headEnd/>
            <a:tailEnd/>
          </a:ln>
        </p:spPr>
        <p:txBody>
          <a:bodyPr wrap="none" anchor="ctr"/>
          <a:lstStyle/>
          <a:p>
            <a:endParaRPr lang="en-US"/>
          </a:p>
        </p:txBody>
      </p:sp>
      <p:sp>
        <p:nvSpPr>
          <p:cNvPr id="5157" name="Freeform 239"/>
          <p:cNvSpPr>
            <a:spLocks noChangeAspect="1"/>
          </p:cNvSpPr>
          <p:nvPr/>
        </p:nvSpPr>
        <p:spPr bwMode="auto">
          <a:xfrm>
            <a:off x="7061200" y="4008438"/>
            <a:ext cx="1268413" cy="1281112"/>
          </a:xfrm>
          <a:custGeom>
            <a:avLst/>
            <a:gdLst>
              <a:gd name="T0" fmla="*/ 0 w 799"/>
              <a:gd name="T1" fmla="*/ 2147483647 h 807"/>
              <a:gd name="T2" fmla="*/ 2147483647 w 799"/>
              <a:gd name="T3" fmla="*/ 0 h 807"/>
              <a:gd name="T4" fmla="*/ 2147483647 w 799"/>
              <a:gd name="T5" fmla="*/ 2147483647 h 807"/>
              <a:gd name="T6" fmla="*/ 0 60000 65536"/>
              <a:gd name="T7" fmla="*/ 0 60000 65536"/>
              <a:gd name="T8" fmla="*/ 0 60000 65536"/>
              <a:gd name="T9" fmla="*/ 0 w 799"/>
              <a:gd name="T10" fmla="*/ 0 h 807"/>
              <a:gd name="T11" fmla="*/ 10908 w 799"/>
              <a:gd name="T12" fmla="*/ 9971 h 807"/>
            </a:gdLst>
            <a:ahLst/>
            <a:cxnLst>
              <a:cxn ang="T6">
                <a:pos x="T0" y="T1"/>
              </a:cxn>
              <a:cxn ang="T7">
                <a:pos x="T2" y="T3"/>
              </a:cxn>
              <a:cxn ang="T8">
                <a:pos x="T4" y="T5"/>
              </a:cxn>
            </a:cxnLst>
            <a:rect l="T9" t="T10" r="T11" b="T12"/>
            <a:pathLst>
              <a:path w="799" h="807">
                <a:moveTo>
                  <a:pt x="370" y="0"/>
                </a:moveTo>
                <a:cubicBezTo>
                  <a:pt x="370" y="0"/>
                  <a:pt x="799" y="0"/>
                  <a:pt x="799" y="0"/>
                </a:cubicBezTo>
                <a:cubicBezTo>
                  <a:pt x="799" y="0"/>
                  <a:pt x="0" y="807"/>
                  <a:pt x="0" y="807"/>
                </a:cubicBezTo>
              </a:path>
            </a:pathLst>
          </a:custGeom>
          <a:noFill/>
          <a:ln w="19050" cap="flat" cmpd="sng">
            <a:solidFill>
              <a:srgbClr val="E99423"/>
            </a:solidFill>
            <a:prstDash val="solid"/>
            <a:round/>
            <a:headEnd/>
            <a:tailEnd/>
          </a:ln>
        </p:spPr>
        <p:txBody>
          <a:bodyPr wrap="none" anchor="ctr"/>
          <a:lstStyle/>
          <a:p>
            <a:endParaRPr lang="en-US"/>
          </a:p>
        </p:txBody>
      </p:sp>
      <p:sp>
        <p:nvSpPr>
          <p:cNvPr id="5158" name="Freeform 73"/>
          <p:cNvSpPr>
            <a:spLocks/>
          </p:cNvSpPr>
          <p:nvPr/>
        </p:nvSpPr>
        <p:spPr bwMode="auto">
          <a:xfrm>
            <a:off x="7023100" y="4475163"/>
            <a:ext cx="831850" cy="1587"/>
          </a:xfrm>
          <a:custGeom>
            <a:avLst/>
            <a:gdLst>
              <a:gd name="T0" fmla="*/ 2147483647 w 524"/>
              <a:gd name="T1" fmla="*/ 2147483647 h 1"/>
              <a:gd name="T2" fmla="*/ 0 w 524"/>
              <a:gd name="T3" fmla="*/ 0 h 1"/>
              <a:gd name="T4" fmla="*/ 0 60000 65536"/>
              <a:gd name="T5" fmla="*/ 0 60000 65536"/>
              <a:gd name="T6" fmla="*/ 0 w 524"/>
              <a:gd name="T7" fmla="*/ 0 h 1"/>
              <a:gd name="T8" fmla="*/ 524 w 524"/>
              <a:gd name="T9" fmla="*/ 1 h 1"/>
            </a:gdLst>
            <a:ahLst/>
            <a:cxnLst>
              <a:cxn ang="T4">
                <a:pos x="T0" y="T1"/>
              </a:cxn>
              <a:cxn ang="T5">
                <a:pos x="T2" y="T3"/>
              </a:cxn>
            </a:cxnLst>
            <a:rect l="T6" t="T7" r="T8" b="T9"/>
            <a:pathLst>
              <a:path w="524" h="1">
                <a:moveTo>
                  <a:pt x="524" y="1"/>
                </a:moveTo>
                <a:lnTo>
                  <a:pt x="0" y="0"/>
                </a:lnTo>
              </a:path>
            </a:pathLst>
          </a:custGeom>
          <a:noFill/>
          <a:ln w="19050">
            <a:solidFill>
              <a:srgbClr val="E99423"/>
            </a:solidFill>
            <a:round/>
            <a:headEnd/>
            <a:tailEnd/>
          </a:ln>
        </p:spPr>
        <p:txBody>
          <a:bodyPr wrap="none" anchor="ctr"/>
          <a:lstStyle/>
          <a:p>
            <a:endParaRPr lang="en-US"/>
          </a:p>
        </p:txBody>
      </p:sp>
      <p:sp>
        <p:nvSpPr>
          <p:cNvPr id="5159" name="Freeform 239"/>
          <p:cNvSpPr>
            <a:spLocks noChangeAspect="1"/>
          </p:cNvSpPr>
          <p:nvPr/>
        </p:nvSpPr>
        <p:spPr bwMode="auto">
          <a:xfrm>
            <a:off x="6259513" y="5045075"/>
            <a:ext cx="573087" cy="523875"/>
          </a:xfrm>
          <a:custGeom>
            <a:avLst/>
            <a:gdLst>
              <a:gd name="T0" fmla="*/ 2147483647 w 353"/>
              <a:gd name="T1" fmla="*/ 0 h 323"/>
              <a:gd name="T2" fmla="*/ 2147483647 w 353"/>
              <a:gd name="T3" fmla="*/ 2147483647 h 323"/>
              <a:gd name="T4" fmla="*/ 0 w 353"/>
              <a:gd name="T5" fmla="*/ 2147483647 h 323"/>
              <a:gd name="T6" fmla="*/ 0 60000 65536"/>
              <a:gd name="T7" fmla="*/ 0 60000 65536"/>
              <a:gd name="T8" fmla="*/ 0 60000 65536"/>
              <a:gd name="T9" fmla="*/ 0 w 353"/>
              <a:gd name="T10" fmla="*/ 0 h 323"/>
              <a:gd name="T11" fmla="*/ 10000 w 353"/>
              <a:gd name="T12" fmla="*/ 10000 h 323"/>
            </a:gdLst>
            <a:ahLst/>
            <a:cxnLst>
              <a:cxn ang="T6">
                <a:pos x="T0" y="T1"/>
              </a:cxn>
              <a:cxn ang="T7">
                <a:pos x="T2" y="T3"/>
              </a:cxn>
              <a:cxn ang="T8">
                <a:pos x="T4" y="T5"/>
              </a:cxn>
            </a:cxnLst>
            <a:rect l="T9" t="T10" r="T11" b="T12"/>
            <a:pathLst>
              <a:path w="353" h="323">
                <a:moveTo>
                  <a:pt x="0" y="0"/>
                </a:moveTo>
                <a:cubicBezTo>
                  <a:pt x="0" y="0"/>
                  <a:pt x="353" y="0"/>
                  <a:pt x="350" y="2"/>
                </a:cubicBezTo>
                <a:cubicBezTo>
                  <a:pt x="350" y="2"/>
                  <a:pt x="27" y="323"/>
                  <a:pt x="27" y="323"/>
                </a:cubicBezTo>
              </a:path>
            </a:pathLst>
          </a:custGeom>
          <a:noFill/>
          <a:ln w="19050" cap="flat" cmpd="sng">
            <a:solidFill>
              <a:srgbClr val="E99423"/>
            </a:solidFill>
            <a:prstDash val="solid"/>
            <a:round/>
            <a:headEnd/>
            <a:tailEnd/>
          </a:ln>
        </p:spPr>
        <p:txBody>
          <a:bodyPr wrap="none" anchor="ctr"/>
          <a:lstStyle/>
          <a:p>
            <a:endParaRPr lang="en-US"/>
          </a:p>
        </p:txBody>
      </p:sp>
      <p:sp>
        <p:nvSpPr>
          <p:cNvPr id="5160" name="Freeform 106"/>
          <p:cNvSpPr>
            <a:spLocks/>
          </p:cNvSpPr>
          <p:nvPr/>
        </p:nvSpPr>
        <p:spPr bwMode="auto">
          <a:xfrm>
            <a:off x="7493000" y="4751388"/>
            <a:ext cx="220663"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E99423"/>
          </a:solidFill>
          <a:ln w="9525">
            <a:noFill/>
            <a:round/>
            <a:headEnd/>
            <a:tailEnd/>
          </a:ln>
        </p:spPr>
        <p:txBody>
          <a:bodyPr wrap="none" anchor="ctr"/>
          <a:lstStyle/>
          <a:p>
            <a:endParaRPr lang="en-US"/>
          </a:p>
        </p:txBody>
      </p:sp>
      <p:sp>
        <p:nvSpPr>
          <p:cNvPr id="5161" name="Freeform 107"/>
          <p:cNvSpPr>
            <a:spLocks/>
          </p:cNvSpPr>
          <p:nvPr/>
        </p:nvSpPr>
        <p:spPr bwMode="auto">
          <a:xfrm>
            <a:off x="7523163" y="4651375"/>
            <a:ext cx="215900" cy="69850"/>
          </a:xfrm>
          <a:custGeom>
            <a:avLst/>
            <a:gdLst>
              <a:gd name="T0" fmla="*/ 2147483647 w 332"/>
              <a:gd name="T1" fmla="*/ 2147483647 h 108"/>
              <a:gd name="T2" fmla="*/ 2147483647 w 332"/>
              <a:gd name="T3" fmla="*/ 0 h 108"/>
              <a:gd name="T4" fmla="*/ 0 w 332"/>
              <a:gd name="T5" fmla="*/ 2147483647 h 108"/>
              <a:gd name="T6" fmla="*/ 2147483647 w 332"/>
              <a:gd name="T7" fmla="*/ 2147483647 h 108"/>
              <a:gd name="T8" fmla="*/ 0 60000 65536"/>
              <a:gd name="T9" fmla="*/ 0 60000 65536"/>
              <a:gd name="T10" fmla="*/ 0 60000 65536"/>
              <a:gd name="T11" fmla="*/ 0 60000 65536"/>
              <a:gd name="T12" fmla="*/ 0 w 332"/>
              <a:gd name="T13" fmla="*/ 0 h 108"/>
              <a:gd name="T14" fmla="*/ 332 w 332"/>
              <a:gd name="T15" fmla="*/ 108 h 108"/>
            </a:gdLst>
            <a:ahLst/>
            <a:cxnLst>
              <a:cxn ang="T8">
                <a:pos x="T0" y="T1"/>
              </a:cxn>
              <a:cxn ang="T9">
                <a:pos x="T2" y="T3"/>
              </a:cxn>
              <a:cxn ang="T10">
                <a:pos x="T4" y="T5"/>
              </a:cxn>
              <a:cxn ang="T11">
                <a:pos x="T6" y="T7"/>
              </a:cxn>
            </a:cxnLst>
            <a:rect l="T12" t="T13" r="T14" b="T15"/>
            <a:pathLst>
              <a:path w="332" h="108">
                <a:moveTo>
                  <a:pt x="332" y="108"/>
                </a:moveTo>
                <a:lnTo>
                  <a:pt x="276" y="0"/>
                </a:lnTo>
                <a:lnTo>
                  <a:pt x="0" y="104"/>
                </a:lnTo>
                <a:lnTo>
                  <a:pt x="332" y="108"/>
                </a:lnTo>
                <a:close/>
              </a:path>
            </a:pathLst>
          </a:custGeom>
          <a:solidFill>
            <a:srgbClr val="E99423"/>
          </a:solidFill>
          <a:ln w="9525">
            <a:noFill/>
            <a:round/>
            <a:headEnd/>
            <a:tailEnd/>
          </a:ln>
        </p:spPr>
        <p:txBody>
          <a:bodyPr wrap="none" anchor="ctr"/>
          <a:lstStyle/>
          <a:p>
            <a:endParaRPr lang="en-US"/>
          </a:p>
        </p:txBody>
      </p:sp>
      <p:sp>
        <p:nvSpPr>
          <p:cNvPr id="5162" name="Freeform 112"/>
          <p:cNvSpPr>
            <a:spLocks/>
          </p:cNvSpPr>
          <p:nvPr/>
        </p:nvSpPr>
        <p:spPr bwMode="auto">
          <a:xfrm>
            <a:off x="7970838" y="4279900"/>
            <a:ext cx="220662" cy="71438"/>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E99423"/>
          </a:solidFill>
          <a:ln w="9525">
            <a:noFill/>
            <a:round/>
            <a:headEnd/>
            <a:tailEnd/>
          </a:ln>
        </p:spPr>
        <p:txBody>
          <a:bodyPr wrap="none" anchor="ctr"/>
          <a:lstStyle/>
          <a:p>
            <a:endParaRPr lang="en-US"/>
          </a:p>
        </p:txBody>
      </p:sp>
      <p:sp>
        <p:nvSpPr>
          <p:cNvPr id="5163" name="Freeform 113"/>
          <p:cNvSpPr>
            <a:spLocks/>
          </p:cNvSpPr>
          <p:nvPr/>
        </p:nvSpPr>
        <p:spPr bwMode="auto">
          <a:xfrm>
            <a:off x="7996238" y="4179888"/>
            <a:ext cx="214312" cy="69850"/>
          </a:xfrm>
          <a:custGeom>
            <a:avLst/>
            <a:gdLst>
              <a:gd name="T0" fmla="*/ 2147483647 w 332"/>
              <a:gd name="T1" fmla="*/ 2147483647 h 108"/>
              <a:gd name="T2" fmla="*/ 2147483647 w 332"/>
              <a:gd name="T3" fmla="*/ 0 h 108"/>
              <a:gd name="T4" fmla="*/ 0 w 332"/>
              <a:gd name="T5" fmla="*/ 2147483647 h 108"/>
              <a:gd name="T6" fmla="*/ 2147483647 w 332"/>
              <a:gd name="T7" fmla="*/ 2147483647 h 108"/>
              <a:gd name="T8" fmla="*/ 0 60000 65536"/>
              <a:gd name="T9" fmla="*/ 0 60000 65536"/>
              <a:gd name="T10" fmla="*/ 0 60000 65536"/>
              <a:gd name="T11" fmla="*/ 0 60000 65536"/>
              <a:gd name="T12" fmla="*/ 0 w 332"/>
              <a:gd name="T13" fmla="*/ 0 h 108"/>
              <a:gd name="T14" fmla="*/ 332 w 332"/>
              <a:gd name="T15" fmla="*/ 108 h 108"/>
            </a:gdLst>
            <a:ahLst/>
            <a:cxnLst>
              <a:cxn ang="T8">
                <a:pos x="T0" y="T1"/>
              </a:cxn>
              <a:cxn ang="T9">
                <a:pos x="T2" y="T3"/>
              </a:cxn>
              <a:cxn ang="T10">
                <a:pos x="T4" y="T5"/>
              </a:cxn>
              <a:cxn ang="T11">
                <a:pos x="T6" y="T7"/>
              </a:cxn>
            </a:cxnLst>
            <a:rect l="T12" t="T13" r="T14" b="T15"/>
            <a:pathLst>
              <a:path w="332" h="108">
                <a:moveTo>
                  <a:pt x="332" y="108"/>
                </a:moveTo>
                <a:lnTo>
                  <a:pt x="276" y="0"/>
                </a:lnTo>
                <a:lnTo>
                  <a:pt x="0" y="104"/>
                </a:lnTo>
                <a:lnTo>
                  <a:pt x="332" y="108"/>
                </a:lnTo>
                <a:close/>
              </a:path>
            </a:pathLst>
          </a:custGeom>
          <a:solidFill>
            <a:srgbClr val="E99423"/>
          </a:solidFill>
          <a:ln w="9525">
            <a:noFill/>
            <a:round/>
            <a:headEnd/>
            <a:tailEnd/>
          </a:ln>
        </p:spPr>
        <p:txBody>
          <a:bodyPr wrap="none" anchor="ctr"/>
          <a:lstStyle/>
          <a:p>
            <a:endParaRPr lang="en-US"/>
          </a:p>
        </p:txBody>
      </p:sp>
      <p:sp>
        <p:nvSpPr>
          <p:cNvPr id="5164" name="Freeform 227"/>
          <p:cNvSpPr>
            <a:spLocks/>
          </p:cNvSpPr>
          <p:nvPr/>
        </p:nvSpPr>
        <p:spPr bwMode="auto">
          <a:xfrm>
            <a:off x="6118225" y="5570538"/>
            <a:ext cx="1114425" cy="195262"/>
          </a:xfrm>
          <a:custGeom>
            <a:avLst/>
            <a:gdLst>
              <a:gd name="T0" fmla="*/ 2147483647 w 701"/>
              <a:gd name="T1" fmla="*/ 2147483647 h 123"/>
              <a:gd name="T2" fmla="*/ 2147483647 w 701"/>
              <a:gd name="T3" fmla="*/ 0 h 123"/>
              <a:gd name="T4" fmla="*/ 2147483647 w 701"/>
              <a:gd name="T5" fmla="*/ 2147483647 h 123"/>
              <a:gd name="T6" fmla="*/ 0 w 701"/>
              <a:gd name="T7" fmla="*/ 2147483647 h 123"/>
              <a:gd name="T8" fmla="*/ 0 60000 65536"/>
              <a:gd name="T9" fmla="*/ 0 60000 65536"/>
              <a:gd name="T10" fmla="*/ 0 60000 65536"/>
              <a:gd name="T11" fmla="*/ 0 60000 65536"/>
              <a:gd name="T12" fmla="*/ 0 w 701"/>
              <a:gd name="T13" fmla="*/ 0 h 123"/>
              <a:gd name="T14" fmla="*/ 502 w 701"/>
              <a:gd name="T15" fmla="*/ 188 h 123"/>
            </a:gdLst>
            <a:ahLst/>
            <a:cxnLst>
              <a:cxn ang="T8">
                <a:pos x="T0" y="T1"/>
              </a:cxn>
              <a:cxn ang="T9">
                <a:pos x="T2" y="T3"/>
              </a:cxn>
              <a:cxn ang="T10">
                <a:pos x="T4" y="T5"/>
              </a:cxn>
              <a:cxn ang="T11">
                <a:pos x="T6" y="T7"/>
              </a:cxn>
            </a:cxnLst>
            <a:rect l="T12" t="T13" r="T14" b="T15"/>
            <a:pathLst>
              <a:path w="701" h="123">
                <a:moveTo>
                  <a:pt x="121" y="0"/>
                </a:moveTo>
                <a:cubicBezTo>
                  <a:pt x="66" y="58"/>
                  <a:pt x="69" y="59"/>
                  <a:pt x="0" y="121"/>
                </a:cubicBezTo>
                <a:cubicBezTo>
                  <a:pt x="0" y="121"/>
                  <a:pt x="701" y="123"/>
                  <a:pt x="701" y="123"/>
                </a:cubicBezTo>
              </a:path>
            </a:pathLst>
          </a:custGeom>
          <a:noFill/>
          <a:ln w="19050" cap="flat" cmpd="sng">
            <a:solidFill>
              <a:srgbClr val="E99423"/>
            </a:solidFill>
            <a:prstDash val="solid"/>
            <a:round/>
            <a:headEnd/>
            <a:tailEnd/>
          </a:ln>
        </p:spPr>
        <p:txBody>
          <a:bodyPr wrap="none" anchor="ctr"/>
          <a:lstStyle/>
          <a:p>
            <a:endParaRPr lang="en-US"/>
          </a:p>
        </p:txBody>
      </p:sp>
      <p:sp>
        <p:nvSpPr>
          <p:cNvPr id="5165" name="Line 228"/>
          <p:cNvSpPr>
            <a:spLocks noChangeShapeType="1"/>
          </p:cNvSpPr>
          <p:nvPr/>
        </p:nvSpPr>
        <p:spPr bwMode="auto">
          <a:xfrm>
            <a:off x="1582738" y="5573713"/>
            <a:ext cx="649287" cy="0"/>
          </a:xfrm>
          <a:prstGeom prst="line">
            <a:avLst/>
          </a:prstGeom>
          <a:noFill/>
          <a:ln w="19050">
            <a:solidFill>
              <a:srgbClr val="3366AA"/>
            </a:solidFill>
            <a:round/>
            <a:headEnd/>
            <a:tailEnd/>
          </a:ln>
        </p:spPr>
        <p:txBody>
          <a:bodyPr wrap="none" anchor="ctr"/>
          <a:lstStyle/>
          <a:p>
            <a:endParaRPr lang="en-US"/>
          </a:p>
        </p:txBody>
      </p:sp>
      <p:sp>
        <p:nvSpPr>
          <p:cNvPr id="5166" name="Freeform 118"/>
          <p:cNvSpPr>
            <a:spLocks/>
          </p:cNvSpPr>
          <p:nvPr/>
        </p:nvSpPr>
        <p:spPr bwMode="auto">
          <a:xfrm>
            <a:off x="3036888" y="5526088"/>
            <a:ext cx="158750" cy="103187"/>
          </a:xfrm>
          <a:custGeom>
            <a:avLst/>
            <a:gdLst>
              <a:gd name="T0" fmla="*/ 2147483647 w 248"/>
              <a:gd name="T1" fmla="*/ 0 h 156"/>
              <a:gd name="T2" fmla="*/ 0 w 248"/>
              <a:gd name="T3" fmla="*/ 2147483647 h 156"/>
              <a:gd name="T4" fmla="*/ 2147483647 w 248"/>
              <a:gd name="T5" fmla="*/ 2147483647 h 156"/>
              <a:gd name="T6" fmla="*/ 2147483647 w 248"/>
              <a:gd name="T7" fmla="*/ 0 h 156"/>
              <a:gd name="T8" fmla="*/ 0 60000 65536"/>
              <a:gd name="T9" fmla="*/ 0 60000 65536"/>
              <a:gd name="T10" fmla="*/ 0 60000 65536"/>
              <a:gd name="T11" fmla="*/ 0 60000 65536"/>
              <a:gd name="T12" fmla="*/ 0 w 248"/>
              <a:gd name="T13" fmla="*/ 0 h 156"/>
              <a:gd name="T14" fmla="*/ 248 w 248"/>
              <a:gd name="T15" fmla="*/ 156 h 156"/>
            </a:gdLst>
            <a:ahLst/>
            <a:cxnLst>
              <a:cxn ang="T8">
                <a:pos x="T0" y="T1"/>
              </a:cxn>
              <a:cxn ang="T9">
                <a:pos x="T2" y="T3"/>
              </a:cxn>
              <a:cxn ang="T10">
                <a:pos x="T4" y="T5"/>
              </a:cxn>
              <a:cxn ang="T11">
                <a:pos x="T6" y="T7"/>
              </a:cxn>
            </a:cxnLst>
            <a:rect l="T12" t="T13" r="T14" b="T15"/>
            <a:pathLst>
              <a:path w="248" h="156">
                <a:moveTo>
                  <a:pt x="248" y="0"/>
                </a:moveTo>
                <a:lnTo>
                  <a:pt x="0" y="76"/>
                </a:lnTo>
                <a:lnTo>
                  <a:pt x="92" y="156"/>
                </a:lnTo>
                <a:lnTo>
                  <a:pt x="248" y="0"/>
                </a:lnTo>
                <a:close/>
              </a:path>
            </a:pathLst>
          </a:custGeom>
          <a:solidFill>
            <a:srgbClr val="E99423"/>
          </a:solidFill>
          <a:ln w="9525">
            <a:noFill/>
            <a:round/>
            <a:headEnd/>
            <a:tailEnd/>
          </a:ln>
        </p:spPr>
        <p:txBody>
          <a:bodyPr wrap="none" anchor="ctr"/>
          <a:lstStyle/>
          <a:p>
            <a:endParaRPr lang="en-US"/>
          </a:p>
        </p:txBody>
      </p:sp>
      <p:sp>
        <p:nvSpPr>
          <p:cNvPr id="5167" name="Freeform 119"/>
          <p:cNvSpPr>
            <a:spLocks/>
          </p:cNvSpPr>
          <p:nvPr/>
        </p:nvSpPr>
        <p:spPr bwMode="auto">
          <a:xfrm>
            <a:off x="3128963" y="5522913"/>
            <a:ext cx="168275" cy="106362"/>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E99423"/>
          </a:solidFill>
          <a:ln w="9525">
            <a:noFill/>
            <a:round/>
            <a:headEnd/>
            <a:tailEnd/>
          </a:ln>
        </p:spPr>
        <p:txBody>
          <a:bodyPr wrap="none" anchor="ctr"/>
          <a:lstStyle/>
          <a:p>
            <a:endParaRPr lang="en-US"/>
          </a:p>
        </p:txBody>
      </p:sp>
      <p:sp>
        <p:nvSpPr>
          <p:cNvPr id="5168" name="Freeform 120"/>
          <p:cNvSpPr>
            <a:spLocks/>
          </p:cNvSpPr>
          <p:nvPr/>
        </p:nvSpPr>
        <p:spPr bwMode="auto">
          <a:xfrm>
            <a:off x="4602163" y="5526088"/>
            <a:ext cx="158750" cy="103187"/>
          </a:xfrm>
          <a:custGeom>
            <a:avLst/>
            <a:gdLst>
              <a:gd name="T0" fmla="*/ 2147483647 w 248"/>
              <a:gd name="T1" fmla="*/ 0 h 156"/>
              <a:gd name="T2" fmla="*/ 0 w 248"/>
              <a:gd name="T3" fmla="*/ 2147483647 h 156"/>
              <a:gd name="T4" fmla="*/ 2147483647 w 248"/>
              <a:gd name="T5" fmla="*/ 2147483647 h 156"/>
              <a:gd name="T6" fmla="*/ 2147483647 w 248"/>
              <a:gd name="T7" fmla="*/ 0 h 156"/>
              <a:gd name="T8" fmla="*/ 0 60000 65536"/>
              <a:gd name="T9" fmla="*/ 0 60000 65536"/>
              <a:gd name="T10" fmla="*/ 0 60000 65536"/>
              <a:gd name="T11" fmla="*/ 0 60000 65536"/>
              <a:gd name="T12" fmla="*/ 0 w 248"/>
              <a:gd name="T13" fmla="*/ 0 h 156"/>
              <a:gd name="T14" fmla="*/ 248 w 248"/>
              <a:gd name="T15" fmla="*/ 156 h 156"/>
            </a:gdLst>
            <a:ahLst/>
            <a:cxnLst>
              <a:cxn ang="T8">
                <a:pos x="T0" y="T1"/>
              </a:cxn>
              <a:cxn ang="T9">
                <a:pos x="T2" y="T3"/>
              </a:cxn>
              <a:cxn ang="T10">
                <a:pos x="T4" y="T5"/>
              </a:cxn>
              <a:cxn ang="T11">
                <a:pos x="T6" y="T7"/>
              </a:cxn>
            </a:cxnLst>
            <a:rect l="T12" t="T13" r="T14" b="T15"/>
            <a:pathLst>
              <a:path w="248" h="156">
                <a:moveTo>
                  <a:pt x="248" y="0"/>
                </a:moveTo>
                <a:lnTo>
                  <a:pt x="0" y="76"/>
                </a:lnTo>
                <a:lnTo>
                  <a:pt x="92" y="156"/>
                </a:lnTo>
                <a:lnTo>
                  <a:pt x="248" y="0"/>
                </a:lnTo>
                <a:close/>
              </a:path>
            </a:pathLst>
          </a:custGeom>
          <a:solidFill>
            <a:srgbClr val="E99423"/>
          </a:solidFill>
          <a:ln w="9525">
            <a:noFill/>
            <a:round/>
            <a:headEnd/>
            <a:tailEnd/>
          </a:ln>
        </p:spPr>
        <p:txBody>
          <a:bodyPr wrap="none" anchor="ctr"/>
          <a:lstStyle/>
          <a:p>
            <a:endParaRPr lang="en-US"/>
          </a:p>
        </p:txBody>
      </p:sp>
      <p:sp>
        <p:nvSpPr>
          <p:cNvPr id="5169" name="Freeform 121"/>
          <p:cNvSpPr>
            <a:spLocks/>
          </p:cNvSpPr>
          <p:nvPr/>
        </p:nvSpPr>
        <p:spPr bwMode="auto">
          <a:xfrm>
            <a:off x="4697413" y="5522913"/>
            <a:ext cx="166687" cy="106362"/>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E99423"/>
          </a:solidFill>
          <a:ln w="9525">
            <a:noFill/>
            <a:round/>
            <a:headEnd/>
            <a:tailEnd/>
          </a:ln>
        </p:spPr>
        <p:txBody>
          <a:bodyPr wrap="none" anchor="ctr"/>
          <a:lstStyle/>
          <a:p>
            <a:endParaRPr lang="en-US"/>
          </a:p>
        </p:txBody>
      </p:sp>
      <p:sp>
        <p:nvSpPr>
          <p:cNvPr id="5170" name="Freeform 124"/>
          <p:cNvSpPr>
            <a:spLocks/>
          </p:cNvSpPr>
          <p:nvPr/>
        </p:nvSpPr>
        <p:spPr bwMode="auto">
          <a:xfrm>
            <a:off x="6416675" y="4229100"/>
            <a:ext cx="220663"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3366AA"/>
          </a:solidFill>
          <a:ln w="9525">
            <a:noFill/>
            <a:round/>
            <a:headEnd/>
            <a:tailEnd/>
          </a:ln>
        </p:spPr>
        <p:txBody>
          <a:bodyPr wrap="none" anchor="ctr"/>
          <a:lstStyle/>
          <a:p>
            <a:endParaRPr lang="en-US"/>
          </a:p>
        </p:txBody>
      </p:sp>
      <p:sp>
        <p:nvSpPr>
          <p:cNvPr id="5171" name="Freeform 127"/>
          <p:cNvSpPr>
            <a:spLocks/>
          </p:cNvSpPr>
          <p:nvPr/>
        </p:nvSpPr>
        <p:spPr bwMode="auto">
          <a:xfrm>
            <a:off x="5232400" y="5197475"/>
            <a:ext cx="220663"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3366AA"/>
          </a:solidFill>
          <a:ln w="9525">
            <a:noFill/>
            <a:round/>
            <a:headEnd/>
            <a:tailEnd/>
          </a:ln>
        </p:spPr>
        <p:txBody>
          <a:bodyPr wrap="none" anchor="ctr"/>
          <a:lstStyle/>
          <a:p>
            <a:endParaRPr lang="en-US"/>
          </a:p>
        </p:txBody>
      </p:sp>
      <p:sp>
        <p:nvSpPr>
          <p:cNvPr id="5172" name="Freeform 129"/>
          <p:cNvSpPr>
            <a:spLocks/>
          </p:cNvSpPr>
          <p:nvPr/>
        </p:nvSpPr>
        <p:spPr bwMode="auto">
          <a:xfrm>
            <a:off x="6254750" y="5508625"/>
            <a:ext cx="220663"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E99423"/>
          </a:solidFill>
          <a:ln w="9525">
            <a:noFill/>
            <a:round/>
            <a:headEnd/>
            <a:tailEnd/>
          </a:ln>
        </p:spPr>
        <p:txBody>
          <a:bodyPr wrap="none" anchor="ctr"/>
          <a:lstStyle/>
          <a:p>
            <a:endParaRPr lang="en-US"/>
          </a:p>
        </p:txBody>
      </p:sp>
      <p:sp>
        <p:nvSpPr>
          <p:cNvPr id="5173" name="Freeform 130"/>
          <p:cNvSpPr>
            <a:spLocks/>
          </p:cNvSpPr>
          <p:nvPr/>
        </p:nvSpPr>
        <p:spPr bwMode="auto">
          <a:xfrm>
            <a:off x="6286500" y="5408613"/>
            <a:ext cx="214313" cy="71437"/>
          </a:xfrm>
          <a:custGeom>
            <a:avLst/>
            <a:gdLst>
              <a:gd name="T0" fmla="*/ 2147483647 w 332"/>
              <a:gd name="T1" fmla="*/ 2147483647 h 108"/>
              <a:gd name="T2" fmla="*/ 2147483647 w 332"/>
              <a:gd name="T3" fmla="*/ 0 h 108"/>
              <a:gd name="T4" fmla="*/ 0 w 332"/>
              <a:gd name="T5" fmla="*/ 2147483647 h 108"/>
              <a:gd name="T6" fmla="*/ 2147483647 w 332"/>
              <a:gd name="T7" fmla="*/ 2147483647 h 108"/>
              <a:gd name="T8" fmla="*/ 0 60000 65536"/>
              <a:gd name="T9" fmla="*/ 0 60000 65536"/>
              <a:gd name="T10" fmla="*/ 0 60000 65536"/>
              <a:gd name="T11" fmla="*/ 0 60000 65536"/>
              <a:gd name="T12" fmla="*/ 0 w 332"/>
              <a:gd name="T13" fmla="*/ 0 h 108"/>
              <a:gd name="T14" fmla="*/ 332 w 332"/>
              <a:gd name="T15" fmla="*/ 108 h 108"/>
            </a:gdLst>
            <a:ahLst/>
            <a:cxnLst>
              <a:cxn ang="T8">
                <a:pos x="T0" y="T1"/>
              </a:cxn>
              <a:cxn ang="T9">
                <a:pos x="T2" y="T3"/>
              </a:cxn>
              <a:cxn ang="T10">
                <a:pos x="T4" y="T5"/>
              </a:cxn>
              <a:cxn ang="T11">
                <a:pos x="T6" y="T7"/>
              </a:cxn>
            </a:cxnLst>
            <a:rect l="T12" t="T13" r="T14" b="T15"/>
            <a:pathLst>
              <a:path w="332" h="108">
                <a:moveTo>
                  <a:pt x="332" y="108"/>
                </a:moveTo>
                <a:lnTo>
                  <a:pt x="276" y="0"/>
                </a:lnTo>
                <a:lnTo>
                  <a:pt x="0" y="104"/>
                </a:lnTo>
                <a:lnTo>
                  <a:pt x="332" y="108"/>
                </a:lnTo>
                <a:close/>
              </a:path>
            </a:pathLst>
          </a:custGeom>
          <a:solidFill>
            <a:srgbClr val="E99423"/>
          </a:solidFill>
          <a:ln w="9525">
            <a:noFill/>
            <a:round/>
            <a:headEnd/>
            <a:tailEnd/>
          </a:ln>
        </p:spPr>
        <p:txBody>
          <a:bodyPr wrap="none" anchor="ctr"/>
          <a:lstStyle/>
          <a:p>
            <a:endParaRPr lang="en-US"/>
          </a:p>
        </p:txBody>
      </p:sp>
      <p:sp>
        <p:nvSpPr>
          <p:cNvPr id="5174" name="Freeform 131"/>
          <p:cNvSpPr>
            <a:spLocks/>
          </p:cNvSpPr>
          <p:nvPr/>
        </p:nvSpPr>
        <p:spPr bwMode="auto">
          <a:xfrm>
            <a:off x="2830513" y="4229100"/>
            <a:ext cx="220662"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3366AA"/>
          </a:solidFill>
          <a:ln w="9525">
            <a:noFill/>
            <a:round/>
            <a:headEnd/>
            <a:tailEnd/>
          </a:ln>
        </p:spPr>
        <p:txBody>
          <a:bodyPr wrap="none" anchor="ctr"/>
          <a:lstStyle/>
          <a:p>
            <a:endParaRPr lang="en-US"/>
          </a:p>
        </p:txBody>
      </p:sp>
      <p:sp>
        <p:nvSpPr>
          <p:cNvPr id="5175" name="Freeform 132"/>
          <p:cNvSpPr>
            <a:spLocks/>
          </p:cNvSpPr>
          <p:nvPr/>
        </p:nvSpPr>
        <p:spPr bwMode="auto">
          <a:xfrm>
            <a:off x="2006600" y="5038725"/>
            <a:ext cx="220663"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3366AA"/>
          </a:solidFill>
          <a:ln w="9525">
            <a:noFill/>
            <a:round/>
            <a:headEnd/>
            <a:tailEnd/>
          </a:ln>
        </p:spPr>
        <p:txBody>
          <a:bodyPr wrap="none" anchor="ctr"/>
          <a:lstStyle/>
          <a:p>
            <a:endParaRPr lang="en-US"/>
          </a:p>
        </p:txBody>
      </p:sp>
      <p:sp>
        <p:nvSpPr>
          <p:cNvPr id="5176" name="Freeform 133"/>
          <p:cNvSpPr>
            <a:spLocks/>
          </p:cNvSpPr>
          <p:nvPr/>
        </p:nvSpPr>
        <p:spPr bwMode="auto">
          <a:xfrm>
            <a:off x="1730375" y="5522913"/>
            <a:ext cx="166688" cy="106362"/>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3366AA"/>
          </a:solidFill>
          <a:ln w="9525">
            <a:noFill/>
            <a:round/>
            <a:headEnd/>
            <a:tailEnd/>
          </a:ln>
        </p:spPr>
        <p:txBody>
          <a:bodyPr wrap="none" anchor="ctr"/>
          <a:lstStyle/>
          <a:p>
            <a:endParaRPr lang="en-US"/>
          </a:p>
        </p:txBody>
      </p:sp>
      <p:sp>
        <p:nvSpPr>
          <p:cNvPr id="5177" name="Line 145"/>
          <p:cNvSpPr>
            <a:spLocks noChangeShapeType="1"/>
          </p:cNvSpPr>
          <p:nvPr/>
        </p:nvSpPr>
        <p:spPr bwMode="auto">
          <a:xfrm flipH="1">
            <a:off x="6545263" y="5327650"/>
            <a:ext cx="538162" cy="0"/>
          </a:xfrm>
          <a:prstGeom prst="line">
            <a:avLst/>
          </a:prstGeom>
          <a:noFill/>
          <a:ln w="19050">
            <a:solidFill>
              <a:srgbClr val="E99423"/>
            </a:solidFill>
            <a:round/>
            <a:headEnd/>
            <a:tailEnd/>
          </a:ln>
        </p:spPr>
        <p:txBody>
          <a:bodyPr wrap="none" anchor="ctr"/>
          <a:lstStyle/>
          <a:p>
            <a:endParaRPr lang="en-US"/>
          </a:p>
        </p:txBody>
      </p:sp>
      <p:sp>
        <p:nvSpPr>
          <p:cNvPr id="5178" name="Freeform 239"/>
          <p:cNvSpPr>
            <a:spLocks noChangeAspect="1"/>
          </p:cNvSpPr>
          <p:nvPr/>
        </p:nvSpPr>
        <p:spPr bwMode="auto">
          <a:xfrm>
            <a:off x="2144713" y="4003675"/>
            <a:ext cx="1893887" cy="1589088"/>
          </a:xfrm>
          <a:custGeom>
            <a:avLst/>
            <a:gdLst>
              <a:gd name="T0" fmla="*/ 0 w 1189"/>
              <a:gd name="T1" fmla="*/ 2147483647 h 999"/>
              <a:gd name="T2" fmla="*/ 2147483647 w 1189"/>
              <a:gd name="T3" fmla="*/ 0 h 999"/>
              <a:gd name="T4" fmla="*/ 2147483647 w 1189"/>
              <a:gd name="T5" fmla="*/ 2147483647 h 999"/>
              <a:gd name="T6" fmla="*/ 0 60000 65536"/>
              <a:gd name="T7" fmla="*/ 0 60000 65536"/>
              <a:gd name="T8" fmla="*/ 0 60000 65536"/>
              <a:gd name="T9" fmla="*/ 0 w 1189"/>
              <a:gd name="T10" fmla="*/ 0 h 999"/>
              <a:gd name="T11" fmla="*/ 10908 w 1189"/>
              <a:gd name="T12" fmla="*/ 9971 h 999"/>
            </a:gdLst>
            <a:ahLst/>
            <a:cxnLst>
              <a:cxn ang="T6">
                <a:pos x="T0" y="T1"/>
              </a:cxn>
              <a:cxn ang="T7">
                <a:pos x="T2" y="T3"/>
              </a:cxn>
              <a:cxn ang="T8">
                <a:pos x="T4" y="T5"/>
              </a:cxn>
            </a:cxnLst>
            <a:rect l="T9" t="T10" r="T11" b="T12"/>
            <a:pathLst>
              <a:path w="1189" h="999">
                <a:moveTo>
                  <a:pt x="1189" y="0"/>
                </a:moveTo>
                <a:cubicBezTo>
                  <a:pt x="1189" y="0"/>
                  <a:pt x="987" y="0"/>
                  <a:pt x="987" y="0"/>
                </a:cubicBezTo>
                <a:cubicBezTo>
                  <a:pt x="987" y="0"/>
                  <a:pt x="0" y="999"/>
                  <a:pt x="0" y="999"/>
                </a:cubicBezTo>
              </a:path>
            </a:pathLst>
          </a:custGeom>
          <a:noFill/>
          <a:ln w="19050" cap="flat" cmpd="sng">
            <a:solidFill>
              <a:srgbClr val="E99423"/>
            </a:solidFill>
            <a:prstDash val="solid"/>
            <a:round/>
            <a:headEnd/>
            <a:tailEnd/>
          </a:ln>
        </p:spPr>
        <p:txBody>
          <a:bodyPr wrap="none" anchor="ctr"/>
          <a:lstStyle/>
          <a:p>
            <a:endParaRPr lang="en-US"/>
          </a:p>
        </p:txBody>
      </p:sp>
      <p:sp>
        <p:nvSpPr>
          <p:cNvPr id="5179" name="Freeform 149"/>
          <p:cNvSpPr>
            <a:spLocks/>
          </p:cNvSpPr>
          <p:nvPr/>
        </p:nvSpPr>
        <p:spPr bwMode="auto">
          <a:xfrm>
            <a:off x="2513013" y="5105400"/>
            <a:ext cx="223837"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E99423"/>
          </a:solidFill>
          <a:ln w="9525">
            <a:noFill/>
            <a:round/>
            <a:headEnd/>
            <a:tailEnd/>
          </a:ln>
        </p:spPr>
        <p:txBody>
          <a:bodyPr wrap="none" anchor="ctr"/>
          <a:lstStyle/>
          <a:p>
            <a:endParaRPr lang="en-US"/>
          </a:p>
        </p:txBody>
      </p:sp>
      <p:sp>
        <p:nvSpPr>
          <p:cNvPr id="5180" name="Freeform 150"/>
          <p:cNvSpPr>
            <a:spLocks/>
          </p:cNvSpPr>
          <p:nvPr/>
        </p:nvSpPr>
        <p:spPr bwMode="auto">
          <a:xfrm>
            <a:off x="2546350" y="5005388"/>
            <a:ext cx="214313" cy="71437"/>
          </a:xfrm>
          <a:custGeom>
            <a:avLst/>
            <a:gdLst>
              <a:gd name="T0" fmla="*/ 2147483647 w 332"/>
              <a:gd name="T1" fmla="*/ 2147483647 h 108"/>
              <a:gd name="T2" fmla="*/ 2147483647 w 332"/>
              <a:gd name="T3" fmla="*/ 0 h 108"/>
              <a:gd name="T4" fmla="*/ 0 w 332"/>
              <a:gd name="T5" fmla="*/ 2147483647 h 108"/>
              <a:gd name="T6" fmla="*/ 2147483647 w 332"/>
              <a:gd name="T7" fmla="*/ 2147483647 h 108"/>
              <a:gd name="T8" fmla="*/ 0 60000 65536"/>
              <a:gd name="T9" fmla="*/ 0 60000 65536"/>
              <a:gd name="T10" fmla="*/ 0 60000 65536"/>
              <a:gd name="T11" fmla="*/ 0 60000 65536"/>
              <a:gd name="T12" fmla="*/ 0 w 332"/>
              <a:gd name="T13" fmla="*/ 0 h 108"/>
              <a:gd name="T14" fmla="*/ 332 w 332"/>
              <a:gd name="T15" fmla="*/ 108 h 108"/>
            </a:gdLst>
            <a:ahLst/>
            <a:cxnLst>
              <a:cxn ang="T8">
                <a:pos x="T0" y="T1"/>
              </a:cxn>
              <a:cxn ang="T9">
                <a:pos x="T2" y="T3"/>
              </a:cxn>
              <a:cxn ang="T10">
                <a:pos x="T4" y="T5"/>
              </a:cxn>
              <a:cxn ang="T11">
                <a:pos x="T6" y="T7"/>
              </a:cxn>
            </a:cxnLst>
            <a:rect l="T12" t="T13" r="T14" b="T15"/>
            <a:pathLst>
              <a:path w="332" h="108">
                <a:moveTo>
                  <a:pt x="332" y="108"/>
                </a:moveTo>
                <a:lnTo>
                  <a:pt x="276" y="0"/>
                </a:lnTo>
                <a:lnTo>
                  <a:pt x="0" y="104"/>
                </a:lnTo>
                <a:lnTo>
                  <a:pt x="332" y="108"/>
                </a:lnTo>
                <a:close/>
              </a:path>
            </a:pathLst>
          </a:custGeom>
          <a:solidFill>
            <a:srgbClr val="E99423"/>
          </a:solidFill>
          <a:ln w="9525">
            <a:noFill/>
            <a:round/>
            <a:headEnd/>
            <a:tailEnd/>
          </a:ln>
        </p:spPr>
        <p:txBody>
          <a:bodyPr wrap="none" anchor="ctr"/>
          <a:lstStyle/>
          <a:p>
            <a:endParaRPr lang="en-US"/>
          </a:p>
        </p:txBody>
      </p:sp>
      <p:pic>
        <p:nvPicPr>
          <p:cNvPr id="5181" name="Picture 33" descr="eCar0000"/>
          <p:cNvPicPr>
            <a:picLocks noChangeAspect="1" noChangeArrowheads="1"/>
          </p:cNvPicPr>
          <p:nvPr/>
        </p:nvPicPr>
        <p:blipFill>
          <a:blip r:embed="rId19" cstate="print"/>
          <a:srcRect/>
          <a:stretch>
            <a:fillRect/>
          </a:stretch>
        </p:blipFill>
        <p:spPr bwMode="auto">
          <a:xfrm>
            <a:off x="6845300" y="4308475"/>
            <a:ext cx="622300" cy="258763"/>
          </a:xfrm>
          <a:prstGeom prst="rect">
            <a:avLst/>
          </a:prstGeom>
          <a:noFill/>
          <a:ln w="9525">
            <a:noFill/>
            <a:miter lim="800000"/>
            <a:headEnd/>
            <a:tailEnd/>
          </a:ln>
        </p:spPr>
      </p:pic>
      <p:pic>
        <p:nvPicPr>
          <p:cNvPr id="5182" name="Picture 99" descr="Gaskraftwerk0000"/>
          <p:cNvPicPr>
            <a:picLocks noChangeAspect="1" noChangeArrowheads="1"/>
          </p:cNvPicPr>
          <p:nvPr/>
        </p:nvPicPr>
        <p:blipFill>
          <a:blip r:embed="rId10" cstate="print"/>
          <a:srcRect/>
          <a:stretch>
            <a:fillRect/>
          </a:stretch>
        </p:blipFill>
        <p:spPr bwMode="auto">
          <a:xfrm>
            <a:off x="771525" y="4868863"/>
            <a:ext cx="892175" cy="660400"/>
          </a:xfrm>
          <a:prstGeom prst="rect">
            <a:avLst/>
          </a:prstGeom>
          <a:noFill/>
          <a:ln w="9525">
            <a:noFill/>
            <a:miter lim="800000"/>
            <a:headEnd/>
            <a:tailEnd/>
          </a:ln>
        </p:spPr>
      </p:pic>
      <p:pic>
        <p:nvPicPr>
          <p:cNvPr id="5183" name="Picture 110" descr="Windkraftwerk0000"/>
          <p:cNvPicPr>
            <a:picLocks noChangeAspect="1" noChangeArrowheads="1"/>
          </p:cNvPicPr>
          <p:nvPr/>
        </p:nvPicPr>
        <p:blipFill>
          <a:blip r:embed="rId11" cstate="print"/>
          <a:srcRect/>
          <a:stretch>
            <a:fillRect/>
          </a:stretch>
        </p:blipFill>
        <p:spPr bwMode="auto">
          <a:xfrm>
            <a:off x="477838" y="5414963"/>
            <a:ext cx="892175" cy="417512"/>
          </a:xfrm>
          <a:prstGeom prst="rect">
            <a:avLst/>
          </a:prstGeom>
          <a:noFill/>
          <a:ln w="9525">
            <a:noFill/>
            <a:miter lim="800000"/>
            <a:headEnd/>
            <a:tailEnd/>
          </a:ln>
        </p:spPr>
      </p:pic>
      <p:pic>
        <p:nvPicPr>
          <p:cNvPr id="5184" name="Picture 110" descr="NewRail0000"/>
          <p:cNvPicPr>
            <a:picLocks noChangeAspect="1" noChangeArrowheads="1"/>
          </p:cNvPicPr>
          <p:nvPr/>
        </p:nvPicPr>
        <p:blipFill>
          <a:blip r:embed="rId13" cstate="print"/>
          <a:srcRect/>
          <a:stretch>
            <a:fillRect/>
          </a:stretch>
        </p:blipFill>
        <p:spPr bwMode="auto">
          <a:xfrm>
            <a:off x="3308350" y="5099050"/>
            <a:ext cx="1358900" cy="606425"/>
          </a:xfrm>
          <a:prstGeom prst="rect">
            <a:avLst/>
          </a:prstGeom>
          <a:noFill/>
          <a:ln w="9525">
            <a:noFill/>
            <a:miter lim="800000"/>
            <a:headEnd/>
            <a:tailEnd/>
          </a:ln>
        </p:spPr>
      </p:pic>
      <p:pic>
        <p:nvPicPr>
          <p:cNvPr id="5185" name="Picture 107" descr="Photovoltaikfeld0000"/>
          <p:cNvPicPr>
            <a:picLocks noChangeAspect="1" noChangeArrowheads="1"/>
          </p:cNvPicPr>
          <p:nvPr/>
        </p:nvPicPr>
        <p:blipFill>
          <a:blip r:embed="rId20" cstate="print"/>
          <a:srcRect/>
          <a:stretch>
            <a:fillRect/>
          </a:stretch>
        </p:blipFill>
        <p:spPr bwMode="auto">
          <a:xfrm>
            <a:off x="4708525" y="4956175"/>
            <a:ext cx="452438" cy="152400"/>
          </a:xfrm>
          <a:prstGeom prst="rect">
            <a:avLst/>
          </a:prstGeom>
          <a:noFill/>
          <a:ln w="9525">
            <a:noFill/>
            <a:miter lim="800000"/>
            <a:headEnd/>
            <a:tailEnd/>
          </a:ln>
        </p:spPr>
      </p:pic>
      <p:pic>
        <p:nvPicPr>
          <p:cNvPr id="5186" name="Picture 7" descr="OffshoreWind"/>
          <p:cNvPicPr>
            <a:picLocks noChangeAspect="1" noChangeArrowheads="1"/>
          </p:cNvPicPr>
          <p:nvPr/>
        </p:nvPicPr>
        <p:blipFill>
          <a:blip r:embed="rId21" cstate="print"/>
          <a:srcRect/>
          <a:stretch>
            <a:fillRect/>
          </a:stretch>
        </p:blipFill>
        <p:spPr bwMode="auto">
          <a:xfrm>
            <a:off x="1149350" y="4330700"/>
            <a:ext cx="1223963" cy="561975"/>
          </a:xfrm>
          <a:prstGeom prst="rect">
            <a:avLst/>
          </a:prstGeom>
          <a:noFill/>
          <a:ln w="9525">
            <a:noFill/>
            <a:miter lim="800000"/>
            <a:headEnd/>
            <a:tailEnd/>
          </a:ln>
        </p:spPr>
      </p:pic>
      <p:pic>
        <p:nvPicPr>
          <p:cNvPr id="5187" name="Picture 2" descr="BiogasEngineCHP3MW"/>
          <p:cNvPicPr>
            <a:picLocks noChangeAspect="1" noChangeArrowheads="1"/>
          </p:cNvPicPr>
          <p:nvPr/>
        </p:nvPicPr>
        <p:blipFill>
          <a:blip r:embed="rId22" cstate="print"/>
          <a:srcRect/>
          <a:stretch>
            <a:fillRect/>
          </a:stretch>
        </p:blipFill>
        <p:spPr bwMode="auto">
          <a:xfrm>
            <a:off x="5630863" y="3779838"/>
            <a:ext cx="654050" cy="273050"/>
          </a:xfrm>
          <a:prstGeom prst="rect">
            <a:avLst/>
          </a:prstGeom>
          <a:noFill/>
          <a:ln w="9525">
            <a:noFill/>
            <a:miter lim="800000"/>
            <a:headEnd/>
            <a:tailEnd/>
          </a:ln>
        </p:spPr>
      </p:pic>
      <p:pic>
        <p:nvPicPr>
          <p:cNvPr id="5188" name="Picture 3" descr="DieselGenerator"/>
          <p:cNvPicPr>
            <a:picLocks noChangeAspect="1" noChangeArrowheads="1"/>
          </p:cNvPicPr>
          <p:nvPr/>
        </p:nvPicPr>
        <p:blipFill>
          <a:blip r:embed="rId23" cstate="print"/>
          <a:srcRect/>
          <a:stretch>
            <a:fillRect/>
          </a:stretch>
        </p:blipFill>
        <p:spPr bwMode="auto">
          <a:xfrm>
            <a:off x="4932363" y="3794125"/>
            <a:ext cx="663575" cy="260350"/>
          </a:xfrm>
          <a:prstGeom prst="rect">
            <a:avLst/>
          </a:prstGeom>
          <a:noFill/>
          <a:ln w="9525">
            <a:noFill/>
            <a:miter lim="800000"/>
            <a:headEnd/>
            <a:tailEnd/>
          </a:ln>
        </p:spPr>
      </p:pic>
      <p:pic>
        <p:nvPicPr>
          <p:cNvPr id="5189" name="Picture 7" descr="OffshoreWind"/>
          <p:cNvPicPr>
            <a:picLocks noChangeAspect="1" noChangeArrowheads="1"/>
          </p:cNvPicPr>
          <p:nvPr/>
        </p:nvPicPr>
        <p:blipFill>
          <a:blip r:embed="rId21" cstate="print"/>
          <a:srcRect/>
          <a:stretch>
            <a:fillRect/>
          </a:stretch>
        </p:blipFill>
        <p:spPr bwMode="auto">
          <a:xfrm>
            <a:off x="1887538" y="3589338"/>
            <a:ext cx="1222375" cy="561975"/>
          </a:xfrm>
          <a:prstGeom prst="rect">
            <a:avLst/>
          </a:prstGeom>
          <a:noFill/>
          <a:ln w="9525">
            <a:noFill/>
            <a:miter lim="800000"/>
            <a:headEnd/>
            <a:tailEnd/>
          </a:ln>
        </p:spPr>
      </p:pic>
      <p:pic>
        <p:nvPicPr>
          <p:cNvPr id="5190" name="Picture 106" descr="Hochhäuser0000"/>
          <p:cNvPicPr>
            <a:picLocks noChangeAspect="1" noChangeArrowheads="1"/>
          </p:cNvPicPr>
          <p:nvPr/>
        </p:nvPicPr>
        <p:blipFill>
          <a:blip r:embed="rId15" cstate="print"/>
          <a:srcRect/>
          <a:stretch>
            <a:fillRect/>
          </a:stretch>
        </p:blipFill>
        <p:spPr bwMode="auto">
          <a:xfrm>
            <a:off x="6492875" y="5360988"/>
            <a:ext cx="454025" cy="493712"/>
          </a:xfrm>
          <a:prstGeom prst="rect">
            <a:avLst/>
          </a:prstGeom>
          <a:noFill/>
          <a:ln w="9525">
            <a:noFill/>
            <a:miter lim="800000"/>
            <a:headEnd/>
            <a:tailEnd/>
          </a:ln>
        </p:spPr>
      </p:pic>
      <p:pic>
        <p:nvPicPr>
          <p:cNvPr id="5191" name="Picture 105" descr="Fabrik0000"/>
          <p:cNvPicPr>
            <a:picLocks noChangeAspect="1" noChangeArrowheads="1"/>
          </p:cNvPicPr>
          <p:nvPr/>
        </p:nvPicPr>
        <p:blipFill>
          <a:blip r:embed="rId16" cstate="print"/>
          <a:srcRect/>
          <a:stretch>
            <a:fillRect/>
          </a:stretch>
        </p:blipFill>
        <p:spPr bwMode="auto">
          <a:xfrm>
            <a:off x="7143750" y="5472113"/>
            <a:ext cx="454025" cy="381000"/>
          </a:xfrm>
          <a:prstGeom prst="rect">
            <a:avLst/>
          </a:prstGeom>
          <a:noFill/>
          <a:ln w="9525">
            <a:noFill/>
            <a:miter lim="800000"/>
            <a:headEnd/>
            <a:tailEnd/>
          </a:ln>
        </p:spPr>
      </p:pic>
      <p:pic>
        <p:nvPicPr>
          <p:cNvPr id="5192" name="Picture 59" descr="Ortsnetzstation0000"/>
          <p:cNvPicPr>
            <a:picLocks noChangeAspect="1" noChangeArrowheads="1"/>
          </p:cNvPicPr>
          <p:nvPr/>
        </p:nvPicPr>
        <p:blipFill>
          <a:blip r:embed="rId24" cstate="print"/>
          <a:srcRect/>
          <a:stretch>
            <a:fillRect/>
          </a:stretch>
        </p:blipFill>
        <p:spPr bwMode="auto">
          <a:xfrm>
            <a:off x="6851650" y="5143500"/>
            <a:ext cx="338138" cy="246063"/>
          </a:xfrm>
          <a:prstGeom prst="rect">
            <a:avLst/>
          </a:prstGeom>
          <a:noFill/>
          <a:ln w="9525">
            <a:noFill/>
            <a:miter lim="800000"/>
            <a:headEnd/>
            <a:tailEnd/>
          </a:ln>
        </p:spPr>
      </p:pic>
      <p:pic>
        <p:nvPicPr>
          <p:cNvPr id="5193" name="Picture 9" descr="Solarhaus2"/>
          <p:cNvPicPr>
            <a:picLocks noChangeAspect="1" noChangeArrowheads="1"/>
          </p:cNvPicPr>
          <p:nvPr/>
        </p:nvPicPr>
        <p:blipFill>
          <a:blip r:embed="rId25" cstate="print"/>
          <a:srcRect/>
          <a:stretch>
            <a:fillRect/>
          </a:stretch>
        </p:blipFill>
        <p:spPr bwMode="auto">
          <a:xfrm>
            <a:off x="7343775" y="3717925"/>
            <a:ext cx="644525" cy="336550"/>
          </a:xfrm>
          <a:prstGeom prst="rect">
            <a:avLst/>
          </a:prstGeom>
          <a:noFill/>
          <a:ln w="9525">
            <a:noFill/>
            <a:miter lim="800000"/>
            <a:headEnd/>
            <a:tailEnd/>
          </a:ln>
        </p:spPr>
      </p:pic>
      <p:pic>
        <p:nvPicPr>
          <p:cNvPr id="5194" name="Picture 108" descr="Siedlung0000"/>
          <p:cNvPicPr>
            <a:picLocks noChangeAspect="1" noChangeArrowheads="1"/>
          </p:cNvPicPr>
          <p:nvPr/>
        </p:nvPicPr>
        <p:blipFill>
          <a:blip r:embed="rId17" cstate="print"/>
          <a:srcRect/>
          <a:stretch>
            <a:fillRect/>
          </a:stretch>
        </p:blipFill>
        <p:spPr bwMode="auto">
          <a:xfrm>
            <a:off x="7570788" y="5192713"/>
            <a:ext cx="454025" cy="209550"/>
          </a:xfrm>
          <a:prstGeom prst="rect">
            <a:avLst/>
          </a:prstGeom>
          <a:noFill/>
          <a:ln w="9525">
            <a:noFill/>
            <a:miter lim="800000"/>
            <a:headEnd/>
            <a:tailEnd/>
          </a:ln>
        </p:spPr>
      </p:pic>
      <p:sp>
        <p:nvSpPr>
          <p:cNvPr id="5195" name="Rectangle 34"/>
          <p:cNvSpPr>
            <a:spLocks noChangeArrowheads="1"/>
          </p:cNvSpPr>
          <p:nvPr/>
        </p:nvSpPr>
        <p:spPr bwMode="auto">
          <a:xfrm>
            <a:off x="1803400" y="4197350"/>
            <a:ext cx="995363" cy="92075"/>
          </a:xfrm>
          <a:prstGeom prst="rect">
            <a:avLst/>
          </a:prstGeom>
          <a:noFill/>
          <a:ln w="28575">
            <a:noFill/>
            <a:miter lim="800000"/>
            <a:headEnd/>
            <a:tailEnd/>
          </a:ln>
        </p:spPr>
        <p:txBody>
          <a:bodyPr lIns="0" tIns="0" rIns="0" bIns="0">
            <a:spAutoFit/>
          </a:bodyPr>
          <a:lstStyle/>
          <a:p>
            <a:pPr>
              <a:buClr>
                <a:schemeClr val="folHlink"/>
              </a:buClr>
            </a:pPr>
            <a:r>
              <a:rPr lang="en-US" sz="600" b="0" i="1"/>
              <a:t>Offshore Wind Parks</a:t>
            </a:r>
          </a:p>
        </p:txBody>
      </p:sp>
      <p:sp>
        <p:nvSpPr>
          <p:cNvPr id="5196" name="Rectangle 34"/>
          <p:cNvSpPr>
            <a:spLocks noChangeArrowheads="1"/>
          </p:cNvSpPr>
          <p:nvPr/>
        </p:nvSpPr>
        <p:spPr bwMode="auto">
          <a:xfrm>
            <a:off x="4265613" y="4897438"/>
            <a:ext cx="819150" cy="184150"/>
          </a:xfrm>
          <a:prstGeom prst="rect">
            <a:avLst/>
          </a:prstGeom>
          <a:noFill/>
          <a:ln w="28575">
            <a:noFill/>
            <a:miter lim="800000"/>
            <a:headEnd/>
            <a:tailEnd/>
          </a:ln>
        </p:spPr>
        <p:txBody>
          <a:bodyPr lIns="0" tIns="0" rIns="0" bIns="0">
            <a:spAutoFit/>
          </a:bodyPr>
          <a:lstStyle/>
          <a:p>
            <a:pPr>
              <a:buClr>
                <a:schemeClr val="folHlink"/>
              </a:buClr>
            </a:pPr>
            <a:r>
              <a:rPr lang="en-US" sz="600" b="0" i="1"/>
              <a:t>Large Scale</a:t>
            </a:r>
            <a:br>
              <a:rPr lang="en-US" sz="600" b="0" i="1"/>
            </a:br>
            <a:r>
              <a:rPr lang="en-US" sz="600" b="0" i="1"/>
              <a:t>PV Plant</a:t>
            </a:r>
          </a:p>
        </p:txBody>
      </p:sp>
      <p:sp>
        <p:nvSpPr>
          <p:cNvPr id="5197" name="Rectangle 34"/>
          <p:cNvSpPr>
            <a:spLocks noChangeArrowheads="1"/>
          </p:cNvSpPr>
          <p:nvPr/>
        </p:nvSpPr>
        <p:spPr bwMode="auto">
          <a:xfrm>
            <a:off x="4592638" y="4267200"/>
            <a:ext cx="817562" cy="184150"/>
          </a:xfrm>
          <a:prstGeom prst="rect">
            <a:avLst/>
          </a:prstGeom>
          <a:noFill/>
          <a:ln w="28575">
            <a:noFill/>
            <a:miter lim="800000"/>
            <a:headEnd/>
            <a:tailEnd/>
          </a:ln>
        </p:spPr>
        <p:txBody>
          <a:bodyPr lIns="0" tIns="0" rIns="0" bIns="0">
            <a:spAutoFit/>
          </a:bodyPr>
          <a:lstStyle/>
          <a:p>
            <a:pPr>
              <a:buClr>
                <a:schemeClr val="folHlink"/>
              </a:buClr>
            </a:pPr>
            <a:r>
              <a:rPr lang="en-US" sz="600" b="0" i="1"/>
              <a:t>Small Industrial </a:t>
            </a:r>
            <a:br>
              <a:rPr lang="en-US" sz="600" b="0" i="1"/>
            </a:br>
            <a:r>
              <a:rPr lang="en-US" sz="600" b="0" i="1"/>
              <a:t>Gas Turbine</a:t>
            </a:r>
          </a:p>
        </p:txBody>
      </p:sp>
      <p:sp>
        <p:nvSpPr>
          <p:cNvPr id="5198" name="Rectangle 34"/>
          <p:cNvSpPr>
            <a:spLocks noChangeArrowheads="1"/>
          </p:cNvSpPr>
          <p:nvPr/>
        </p:nvSpPr>
        <p:spPr bwMode="auto">
          <a:xfrm>
            <a:off x="5783263" y="3646488"/>
            <a:ext cx="817562" cy="92075"/>
          </a:xfrm>
          <a:prstGeom prst="rect">
            <a:avLst/>
          </a:prstGeom>
          <a:noFill/>
          <a:ln w="28575">
            <a:noFill/>
            <a:miter lim="800000"/>
            <a:headEnd/>
            <a:tailEnd/>
          </a:ln>
        </p:spPr>
        <p:txBody>
          <a:bodyPr lIns="0" tIns="0" rIns="0" bIns="0">
            <a:spAutoFit/>
          </a:bodyPr>
          <a:lstStyle/>
          <a:p>
            <a:pPr>
              <a:buClr>
                <a:schemeClr val="folHlink"/>
              </a:buClr>
            </a:pPr>
            <a:r>
              <a:rPr lang="en-US" sz="600" b="0" i="1"/>
              <a:t>Biogas CHP</a:t>
            </a:r>
          </a:p>
        </p:txBody>
      </p:sp>
      <p:sp>
        <p:nvSpPr>
          <p:cNvPr id="5199" name="Rectangle 34"/>
          <p:cNvSpPr>
            <a:spLocks noChangeArrowheads="1"/>
          </p:cNvSpPr>
          <p:nvPr/>
        </p:nvSpPr>
        <p:spPr bwMode="auto">
          <a:xfrm>
            <a:off x="4941888" y="3646488"/>
            <a:ext cx="819150" cy="92075"/>
          </a:xfrm>
          <a:prstGeom prst="rect">
            <a:avLst/>
          </a:prstGeom>
          <a:noFill/>
          <a:ln w="28575">
            <a:noFill/>
            <a:miter lim="800000"/>
            <a:headEnd/>
            <a:tailEnd/>
          </a:ln>
        </p:spPr>
        <p:txBody>
          <a:bodyPr lIns="0" tIns="0" rIns="0" bIns="0">
            <a:spAutoFit/>
          </a:bodyPr>
          <a:lstStyle/>
          <a:p>
            <a:pPr>
              <a:buClr>
                <a:schemeClr val="folHlink"/>
              </a:buClr>
            </a:pPr>
            <a:r>
              <a:rPr lang="en-US" sz="600" b="0" i="1"/>
              <a:t>Diesel Generator</a:t>
            </a:r>
          </a:p>
        </p:txBody>
      </p:sp>
      <p:sp>
        <p:nvSpPr>
          <p:cNvPr id="5200" name="Rectangle 34"/>
          <p:cNvSpPr>
            <a:spLocks noChangeArrowheads="1"/>
          </p:cNvSpPr>
          <p:nvPr/>
        </p:nvSpPr>
        <p:spPr bwMode="auto">
          <a:xfrm>
            <a:off x="6234113" y="4608513"/>
            <a:ext cx="517525" cy="184150"/>
          </a:xfrm>
          <a:prstGeom prst="rect">
            <a:avLst/>
          </a:prstGeom>
          <a:noFill/>
          <a:ln w="28575">
            <a:noFill/>
            <a:miter lim="800000"/>
            <a:headEnd/>
            <a:tailEnd/>
          </a:ln>
        </p:spPr>
        <p:txBody>
          <a:bodyPr lIns="0" tIns="0" rIns="0" bIns="0">
            <a:spAutoFit/>
          </a:bodyPr>
          <a:lstStyle/>
          <a:p>
            <a:pPr>
              <a:buClr>
                <a:schemeClr val="folHlink"/>
              </a:buClr>
            </a:pPr>
            <a:r>
              <a:rPr lang="en-US" sz="600" b="0" i="1"/>
              <a:t>Storage </a:t>
            </a:r>
            <a:br>
              <a:rPr lang="en-US" sz="600" b="0" i="1"/>
            </a:br>
            <a:r>
              <a:rPr lang="en-US" sz="600" b="0" i="1"/>
              <a:t>Solutions</a:t>
            </a:r>
          </a:p>
        </p:txBody>
      </p:sp>
      <p:sp>
        <p:nvSpPr>
          <p:cNvPr id="5201" name="Rectangle 34"/>
          <p:cNvSpPr>
            <a:spLocks noChangeArrowheads="1"/>
          </p:cNvSpPr>
          <p:nvPr/>
        </p:nvSpPr>
        <p:spPr bwMode="auto">
          <a:xfrm>
            <a:off x="6838950" y="4575175"/>
            <a:ext cx="817563" cy="184150"/>
          </a:xfrm>
          <a:prstGeom prst="rect">
            <a:avLst/>
          </a:prstGeom>
          <a:noFill/>
          <a:ln w="28575">
            <a:noFill/>
            <a:miter lim="800000"/>
            <a:headEnd/>
            <a:tailEnd/>
          </a:ln>
        </p:spPr>
        <p:txBody>
          <a:bodyPr lIns="0" tIns="0" rIns="0" bIns="0">
            <a:spAutoFit/>
          </a:bodyPr>
          <a:lstStyle/>
          <a:p>
            <a:pPr>
              <a:buClr>
                <a:schemeClr val="folHlink"/>
              </a:buClr>
            </a:pPr>
            <a:r>
              <a:rPr lang="en-US" sz="600" b="0" i="1"/>
              <a:t>Electrical </a:t>
            </a:r>
            <a:br>
              <a:rPr lang="en-US" sz="600" b="0" i="1"/>
            </a:br>
            <a:r>
              <a:rPr lang="en-US" sz="600" b="0" i="1"/>
              <a:t>Vehicles</a:t>
            </a:r>
          </a:p>
        </p:txBody>
      </p:sp>
      <p:sp>
        <p:nvSpPr>
          <p:cNvPr id="5202" name="Rectangle 34"/>
          <p:cNvSpPr>
            <a:spLocks noChangeArrowheads="1"/>
          </p:cNvSpPr>
          <p:nvPr/>
        </p:nvSpPr>
        <p:spPr bwMode="auto">
          <a:xfrm>
            <a:off x="7340600" y="4064000"/>
            <a:ext cx="817563" cy="92075"/>
          </a:xfrm>
          <a:prstGeom prst="rect">
            <a:avLst/>
          </a:prstGeom>
          <a:noFill/>
          <a:ln w="28575">
            <a:noFill/>
            <a:miter lim="800000"/>
            <a:headEnd/>
            <a:tailEnd/>
          </a:ln>
        </p:spPr>
        <p:txBody>
          <a:bodyPr lIns="0" tIns="0" rIns="0" bIns="0">
            <a:spAutoFit/>
          </a:bodyPr>
          <a:lstStyle/>
          <a:p>
            <a:pPr>
              <a:buClr>
                <a:schemeClr val="folHlink"/>
              </a:buClr>
            </a:pPr>
            <a:r>
              <a:rPr lang="en-US" sz="600" b="0" i="1"/>
              <a:t>Private Solar</a:t>
            </a:r>
          </a:p>
        </p:txBody>
      </p:sp>
      <p:sp>
        <p:nvSpPr>
          <p:cNvPr id="5203" name="Rectangle 34"/>
          <p:cNvSpPr>
            <a:spLocks noChangeArrowheads="1"/>
          </p:cNvSpPr>
          <p:nvPr/>
        </p:nvSpPr>
        <p:spPr bwMode="auto">
          <a:xfrm>
            <a:off x="7953375" y="4503738"/>
            <a:ext cx="695325" cy="184150"/>
          </a:xfrm>
          <a:prstGeom prst="rect">
            <a:avLst/>
          </a:prstGeom>
          <a:noFill/>
          <a:ln w="28575">
            <a:noFill/>
            <a:miter lim="800000"/>
            <a:headEnd/>
            <a:tailEnd/>
          </a:ln>
        </p:spPr>
        <p:txBody>
          <a:bodyPr lIns="0" tIns="0" rIns="0" bIns="0">
            <a:spAutoFit/>
          </a:bodyPr>
          <a:lstStyle/>
          <a:p>
            <a:pPr>
              <a:buClr>
                <a:schemeClr val="folHlink"/>
              </a:buClr>
            </a:pPr>
            <a:r>
              <a:rPr lang="en-US" sz="600" b="0" i="1"/>
              <a:t>Smart Street </a:t>
            </a:r>
            <a:br>
              <a:rPr lang="en-US" sz="600" b="0" i="1"/>
            </a:br>
            <a:r>
              <a:rPr lang="en-US" sz="600" b="0" i="1"/>
              <a:t>Lighting</a:t>
            </a:r>
          </a:p>
        </p:txBody>
      </p:sp>
      <p:pic>
        <p:nvPicPr>
          <p:cNvPr id="5204" name="Picture 200" descr="Wasserstoffspeicher0000"/>
          <p:cNvPicPr>
            <a:picLocks noChangeAspect="1" noChangeArrowheads="1"/>
          </p:cNvPicPr>
          <p:nvPr/>
        </p:nvPicPr>
        <p:blipFill>
          <a:blip r:embed="rId26" cstate="print"/>
          <a:srcRect/>
          <a:stretch>
            <a:fillRect/>
          </a:stretch>
        </p:blipFill>
        <p:spPr bwMode="auto">
          <a:xfrm>
            <a:off x="3913188" y="3775075"/>
            <a:ext cx="601662" cy="865188"/>
          </a:xfrm>
          <a:prstGeom prst="rect">
            <a:avLst/>
          </a:prstGeom>
          <a:noFill/>
          <a:ln w="9525">
            <a:noFill/>
            <a:miter lim="800000"/>
            <a:headEnd/>
            <a:tailEnd/>
          </a:ln>
        </p:spPr>
      </p:pic>
      <p:pic>
        <p:nvPicPr>
          <p:cNvPr id="5205" name="Picture 203" descr="Distribution3_0000"/>
          <p:cNvPicPr>
            <a:picLocks noChangeAspect="1" noChangeArrowheads="1"/>
          </p:cNvPicPr>
          <p:nvPr/>
        </p:nvPicPr>
        <p:blipFill>
          <a:blip r:embed="rId27" cstate="print"/>
          <a:srcRect/>
          <a:stretch>
            <a:fillRect/>
          </a:stretch>
        </p:blipFill>
        <p:spPr bwMode="auto">
          <a:xfrm>
            <a:off x="4802188" y="5154613"/>
            <a:ext cx="1335087" cy="546100"/>
          </a:xfrm>
          <a:prstGeom prst="rect">
            <a:avLst/>
          </a:prstGeom>
          <a:noFill/>
          <a:ln w="9525">
            <a:noFill/>
            <a:miter lim="800000"/>
            <a:headEnd/>
            <a:tailEnd/>
          </a:ln>
        </p:spPr>
      </p:pic>
      <p:sp>
        <p:nvSpPr>
          <p:cNvPr id="5206" name="Rectangle 34"/>
          <p:cNvSpPr>
            <a:spLocks noChangeArrowheads="1"/>
          </p:cNvSpPr>
          <p:nvPr/>
        </p:nvSpPr>
        <p:spPr bwMode="auto">
          <a:xfrm>
            <a:off x="3932238" y="3646488"/>
            <a:ext cx="817562" cy="92075"/>
          </a:xfrm>
          <a:prstGeom prst="rect">
            <a:avLst/>
          </a:prstGeom>
          <a:noFill/>
          <a:ln w="28575">
            <a:noFill/>
            <a:miter lim="800000"/>
            <a:headEnd/>
            <a:tailEnd/>
          </a:ln>
        </p:spPr>
        <p:txBody>
          <a:bodyPr lIns="0" tIns="0" rIns="0" bIns="0">
            <a:spAutoFit/>
          </a:bodyPr>
          <a:lstStyle/>
          <a:p>
            <a:pPr>
              <a:buClr>
                <a:schemeClr val="folHlink"/>
              </a:buClr>
            </a:pPr>
            <a:r>
              <a:rPr lang="en-US" sz="600" b="0" i="1"/>
              <a:t>Hydrogen Storage</a:t>
            </a:r>
          </a:p>
        </p:txBody>
      </p:sp>
      <p:sp>
        <p:nvSpPr>
          <p:cNvPr id="5207" name="Freeform 217"/>
          <p:cNvSpPr>
            <a:spLocks/>
          </p:cNvSpPr>
          <p:nvPr/>
        </p:nvSpPr>
        <p:spPr bwMode="auto">
          <a:xfrm>
            <a:off x="3328988" y="4291013"/>
            <a:ext cx="222250"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E99423"/>
          </a:solidFill>
          <a:ln w="9525">
            <a:noFill/>
            <a:round/>
            <a:headEnd/>
            <a:tailEnd/>
          </a:ln>
        </p:spPr>
        <p:txBody>
          <a:bodyPr wrap="none" anchor="ctr"/>
          <a:lstStyle/>
          <a:p>
            <a:endParaRPr lang="en-US"/>
          </a:p>
        </p:txBody>
      </p:sp>
      <p:sp>
        <p:nvSpPr>
          <p:cNvPr id="5208" name="Freeform 218"/>
          <p:cNvSpPr>
            <a:spLocks/>
          </p:cNvSpPr>
          <p:nvPr/>
        </p:nvSpPr>
        <p:spPr bwMode="auto">
          <a:xfrm>
            <a:off x="3355975" y="4189413"/>
            <a:ext cx="214313" cy="71437"/>
          </a:xfrm>
          <a:custGeom>
            <a:avLst/>
            <a:gdLst>
              <a:gd name="T0" fmla="*/ 2147483647 w 332"/>
              <a:gd name="T1" fmla="*/ 2147483647 h 108"/>
              <a:gd name="T2" fmla="*/ 2147483647 w 332"/>
              <a:gd name="T3" fmla="*/ 0 h 108"/>
              <a:gd name="T4" fmla="*/ 0 w 332"/>
              <a:gd name="T5" fmla="*/ 2147483647 h 108"/>
              <a:gd name="T6" fmla="*/ 2147483647 w 332"/>
              <a:gd name="T7" fmla="*/ 2147483647 h 108"/>
              <a:gd name="T8" fmla="*/ 0 60000 65536"/>
              <a:gd name="T9" fmla="*/ 0 60000 65536"/>
              <a:gd name="T10" fmla="*/ 0 60000 65536"/>
              <a:gd name="T11" fmla="*/ 0 60000 65536"/>
              <a:gd name="T12" fmla="*/ 0 w 332"/>
              <a:gd name="T13" fmla="*/ 0 h 108"/>
              <a:gd name="T14" fmla="*/ 332 w 332"/>
              <a:gd name="T15" fmla="*/ 108 h 108"/>
            </a:gdLst>
            <a:ahLst/>
            <a:cxnLst>
              <a:cxn ang="T8">
                <a:pos x="T0" y="T1"/>
              </a:cxn>
              <a:cxn ang="T9">
                <a:pos x="T2" y="T3"/>
              </a:cxn>
              <a:cxn ang="T10">
                <a:pos x="T4" y="T5"/>
              </a:cxn>
              <a:cxn ang="T11">
                <a:pos x="T6" y="T7"/>
              </a:cxn>
            </a:cxnLst>
            <a:rect l="T12" t="T13" r="T14" b="T15"/>
            <a:pathLst>
              <a:path w="332" h="108">
                <a:moveTo>
                  <a:pt x="332" y="108"/>
                </a:moveTo>
                <a:lnTo>
                  <a:pt x="276" y="0"/>
                </a:lnTo>
                <a:lnTo>
                  <a:pt x="0" y="104"/>
                </a:lnTo>
                <a:lnTo>
                  <a:pt x="332" y="108"/>
                </a:lnTo>
                <a:close/>
              </a:path>
            </a:pathLst>
          </a:custGeom>
          <a:solidFill>
            <a:srgbClr val="E99423"/>
          </a:solidFill>
          <a:ln w="9525">
            <a:noFill/>
            <a:round/>
            <a:headEnd/>
            <a:tailEnd/>
          </a:ln>
        </p:spPr>
        <p:txBody>
          <a:bodyPr wrap="none" anchor="ctr"/>
          <a:lstStyle/>
          <a:p>
            <a:endParaRPr lang="en-US"/>
          </a:p>
        </p:txBody>
      </p:sp>
      <p:sp>
        <p:nvSpPr>
          <p:cNvPr id="5209" name="Freeform 239"/>
          <p:cNvSpPr>
            <a:spLocks noChangeAspect="1"/>
          </p:cNvSpPr>
          <p:nvPr/>
        </p:nvSpPr>
        <p:spPr bwMode="auto">
          <a:xfrm>
            <a:off x="2595563" y="4543425"/>
            <a:ext cx="1036637" cy="1049338"/>
          </a:xfrm>
          <a:custGeom>
            <a:avLst/>
            <a:gdLst>
              <a:gd name="T0" fmla="*/ 0 w 557"/>
              <a:gd name="T1" fmla="*/ 2147483647 h 564"/>
              <a:gd name="T2" fmla="*/ 2147483647 w 557"/>
              <a:gd name="T3" fmla="*/ 0 h 564"/>
              <a:gd name="T4" fmla="*/ 2147483647 w 557"/>
              <a:gd name="T5" fmla="*/ 2147483647 h 564"/>
              <a:gd name="T6" fmla="*/ 0 60000 65536"/>
              <a:gd name="T7" fmla="*/ 0 60000 65536"/>
              <a:gd name="T8" fmla="*/ 0 60000 65536"/>
              <a:gd name="T9" fmla="*/ 0 w 557"/>
              <a:gd name="T10" fmla="*/ 0 h 564"/>
              <a:gd name="T11" fmla="*/ 10908 w 557"/>
              <a:gd name="T12" fmla="*/ 9971 h 564"/>
            </a:gdLst>
            <a:ahLst/>
            <a:cxnLst>
              <a:cxn ang="T6">
                <a:pos x="T0" y="T1"/>
              </a:cxn>
              <a:cxn ang="T7">
                <a:pos x="T2" y="T3"/>
              </a:cxn>
              <a:cxn ang="T8">
                <a:pos x="T4" y="T5"/>
              </a:cxn>
            </a:cxnLst>
            <a:rect l="T9" t="T10" r="T11" b="T12"/>
            <a:pathLst>
              <a:path w="557" h="564">
                <a:moveTo>
                  <a:pt x="557" y="0"/>
                </a:moveTo>
                <a:cubicBezTo>
                  <a:pt x="557" y="0"/>
                  <a:pt x="0" y="564"/>
                  <a:pt x="0" y="564"/>
                </a:cubicBezTo>
              </a:path>
            </a:pathLst>
          </a:custGeom>
          <a:noFill/>
          <a:ln w="19050" cap="flat" cmpd="sng">
            <a:solidFill>
              <a:srgbClr val="E99423"/>
            </a:solidFill>
            <a:prstDash val="solid"/>
            <a:round/>
            <a:headEnd/>
            <a:tailEnd/>
          </a:ln>
        </p:spPr>
        <p:txBody>
          <a:bodyPr wrap="none" anchor="ctr"/>
          <a:lstStyle/>
          <a:p>
            <a:endParaRPr lang="en-US"/>
          </a:p>
        </p:txBody>
      </p:sp>
      <p:sp>
        <p:nvSpPr>
          <p:cNvPr id="5210" name="Freeform 222"/>
          <p:cNvSpPr>
            <a:spLocks/>
          </p:cNvSpPr>
          <p:nvPr/>
        </p:nvSpPr>
        <p:spPr bwMode="auto">
          <a:xfrm>
            <a:off x="2971800" y="5105400"/>
            <a:ext cx="222250"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E99423"/>
          </a:solidFill>
          <a:ln w="9525">
            <a:noFill/>
            <a:round/>
            <a:headEnd/>
            <a:tailEnd/>
          </a:ln>
        </p:spPr>
        <p:txBody>
          <a:bodyPr wrap="none" anchor="ctr"/>
          <a:lstStyle/>
          <a:p>
            <a:endParaRPr lang="en-US"/>
          </a:p>
        </p:txBody>
      </p:sp>
      <p:sp>
        <p:nvSpPr>
          <p:cNvPr id="5211" name="Freeform 223"/>
          <p:cNvSpPr>
            <a:spLocks/>
          </p:cNvSpPr>
          <p:nvPr/>
        </p:nvSpPr>
        <p:spPr bwMode="auto">
          <a:xfrm>
            <a:off x="3005138" y="5005388"/>
            <a:ext cx="214312" cy="71437"/>
          </a:xfrm>
          <a:custGeom>
            <a:avLst/>
            <a:gdLst>
              <a:gd name="T0" fmla="*/ 2147483647 w 332"/>
              <a:gd name="T1" fmla="*/ 2147483647 h 108"/>
              <a:gd name="T2" fmla="*/ 2147483647 w 332"/>
              <a:gd name="T3" fmla="*/ 0 h 108"/>
              <a:gd name="T4" fmla="*/ 0 w 332"/>
              <a:gd name="T5" fmla="*/ 2147483647 h 108"/>
              <a:gd name="T6" fmla="*/ 2147483647 w 332"/>
              <a:gd name="T7" fmla="*/ 2147483647 h 108"/>
              <a:gd name="T8" fmla="*/ 0 60000 65536"/>
              <a:gd name="T9" fmla="*/ 0 60000 65536"/>
              <a:gd name="T10" fmla="*/ 0 60000 65536"/>
              <a:gd name="T11" fmla="*/ 0 60000 65536"/>
              <a:gd name="T12" fmla="*/ 0 w 332"/>
              <a:gd name="T13" fmla="*/ 0 h 108"/>
              <a:gd name="T14" fmla="*/ 332 w 332"/>
              <a:gd name="T15" fmla="*/ 108 h 108"/>
            </a:gdLst>
            <a:ahLst/>
            <a:cxnLst>
              <a:cxn ang="T8">
                <a:pos x="T0" y="T1"/>
              </a:cxn>
              <a:cxn ang="T9">
                <a:pos x="T2" y="T3"/>
              </a:cxn>
              <a:cxn ang="T10">
                <a:pos x="T4" y="T5"/>
              </a:cxn>
              <a:cxn ang="T11">
                <a:pos x="T6" y="T7"/>
              </a:cxn>
            </a:cxnLst>
            <a:rect l="T12" t="T13" r="T14" b="T15"/>
            <a:pathLst>
              <a:path w="332" h="108">
                <a:moveTo>
                  <a:pt x="332" y="108"/>
                </a:moveTo>
                <a:lnTo>
                  <a:pt x="276" y="0"/>
                </a:lnTo>
                <a:lnTo>
                  <a:pt x="0" y="104"/>
                </a:lnTo>
                <a:lnTo>
                  <a:pt x="332" y="108"/>
                </a:lnTo>
                <a:close/>
              </a:path>
            </a:pathLst>
          </a:custGeom>
          <a:solidFill>
            <a:srgbClr val="E99423"/>
          </a:solidFill>
          <a:ln w="9525">
            <a:noFill/>
            <a:round/>
            <a:headEnd/>
            <a:tailEnd/>
          </a:ln>
        </p:spPr>
        <p:txBody>
          <a:bodyPr wrap="none" anchor="ctr"/>
          <a:lstStyle/>
          <a:p>
            <a:endParaRPr lang="en-US"/>
          </a:p>
        </p:txBody>
      </p:sp>
      <p:sp>
        <p:nvSpPr>
          <p:cNvPr id="5212" name="Freeform 226"/>
          <p:cNvSpPr>
            <a:spLocks/>
          </p:cNvSpPr>
          <p:nvPr/>
        </p:nvSpPr>
        <p:spPr bwMode="auto">
          <a:xfrm>
            <a:off x="5616575" y="4927600"/>
            <a:ext cx="220663" cy="71438"/>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E99423"/>
          </a:solidFill>
          <a:ln w="9525">
            <a:noFill/>
            <a:round/>
            <a:headEnd/>
            <a:tailEnd/>
          </a:ln>
        </p:spPr>
        <p:txBody>
          <a:bodyPr wrap="none" anchor="ctr"/>
          <a:lstStyle/>
          <a:p>
            <a:endParaRPr lang="en-US"/>
          </a:p>
        </p:txBody>
      </p:sp>
      <p:sp>
        <p:nvSpPr>
          <p:cNvPr id="5213" name="Freeform 227"/>
          <p:cNvSpPr>
            <a:spLocks/>
          </p:cNvSpPr>
          <p:nvPr/>
        </p:nvSpPr>
        <p:spPr bwMode="auto">
          <a:xfrm>
            <a:off x="5646738" y="4829175"/>
            <a:ext cx="215900" cy="68263"/>
          </a:xfrm>
          <a:custGeom>
            <a:avLst/>
            <a:gdLst>
              <a:gd name="T0" fmla="*/ 2147483647 w 332"/>
              <a:gd name="T1" fmla="*/ 2147483647 h 108"/>
              <a:gd name="T2" fmla="*/ 2147483647 w 332"/>
              <a:gd name="T3" fmla="*/ 0 h 108"/>
              <a:gd name="T4" fmla="*/ 0 w 332"/>
              <a:gd name="T5" fmla="*/ 2147483647 h 108"/>
              <a:gd name="T6" fmla="*/ 2147483647 w 332"/>
              <a:gd name="T7" fmla="*/ 2147483647 h 108"/>
              <a:gd name="T8" fmla="*/ 0 60000 65536"/>
              <a:gd name="T9" fmla="*/ 0 60000 65536"/>
              <a:gd name="T10" fmla="*/ 0 60000 65536"/>
              <a:gd name="T11" fmla="*/ 0 60000 65536"/>
              <a:gd name="T12" fmla="*/ 0 w 332"/>
              <a:gd name="T13" fmla="*/ 0 h 108"/>
              <a:gd name="T14" fmla="*/ 332 w 332"/>
              <a:gd name="T15" fmla="*/ 108 h 108"/>
            </a:gdLst>
            <a:ahLst/>
            <a:cxnLst>
              <a:cxn ang="T8">
                <a:pos x="T0" y="T1"/>
              </a:cxn>
              <a:cxn ang="T9">
                <a:pos x="T2" y="T3"/>
              </a:cxn>
              <a:cxn ang="T10">
                <a:pos x="T4" y="T5"/>
              </a:cxn>
              <a:cxn ang="T11">
                <a:pos x="T6" y="T7"/>
              </a:cxn>
            </a:cxnLst>
            <a:rect l="T12" t="T13" r="T14" b="T15"/>
            <a:pathLst>
              <a:path w="332" h="108">
                <a:moveTo>
                  <a:pt x="332" y="108"/>
                </a:moveTo>
                <a:lnTo>
                  <a:pt x="276" y="0"/>
                </a:lnTo>
                <a:lnTo>
                  <a:pt x="0" y="104"/>
                </a:lnTo>
                <a:lnTo>
                  <a:pt x="332" y="108"/>
                </a:lnTo>
                <a:close/>
              </a:path>
            </a:pathLst>
          </a:custGeom>
          <a:solidFill>
            <a:srgbClr val="E99423"/>
          </a:solidFill>
          <a:ln w="9525">
            <a:noFill/>
            <a:round/>
            <a:headEnd/>
            <a:tailEnd/>
          </a:ln>
        </p:spPr>
        <p:txBody>
          <a:bodyPr wrap="none" anchor="ctr"/>
          <a:lstStyle/>
          <a:p>
            <a:endParaRPr lang="en-US"/>
          </a:p>
        </p:txBody>
      </p:sp>
      <p:sp>
        <p:nvSpPr>
          <p:cNvPr id="5214" name="Line 228"/>
          <p:cNvSpPr>
            <a:spLocks noChangeShapeType="1"/>
          </p:cNvSpPr>
          <p:nvPr/>
        </p:nvSpPr>
        <p:spPr bwMode="auto">
          <a:xfrm flipH="1">
            <a:off x="5305425" y="4759325"/>
            <a:ext cx="588963" cy="0"/>
          </a:xfrm>
          <a:prstGeom prst="line">
            <a:avLst/>
          </a:prstGeom>
          <a:noFill/>
          <a:ln w="19050">
            <a:solidFill>
              <a:srgbClr val="E99423"/>
            </a:solidFill>
            <a:round/>
            <a:headEnd/>
            <a:tailEnd/>
          </a:ln>
        </p:spPr>
        <p:txBody>
          <a:bodyPr wrap="none" anchor="ctr"/>
          <a:lstStyle/>
          <a:p>
            <a:endParaRPr lang="en-US"/>
          </a:p>
        </p:txBody>
      </p:sp>
      <p:pic>
        <p:nvPicPr>
          <p:cNvPr id="5215" name="Picture 229" descr="Baddarie0000"/>
          <p:cNvPicPr>
            <a:picLocks noChangeAspect="1" noChangeArrowheads="1"/>
          </p:cNvPicPr>
          <p:nvPr/>
        </p:nvPicPr>
        <p:blipFill>
          <a:blip r:embed="rId28" cstate="print"/>
          <a:srcRect/>
          <a:stretch>
            <a:fillRect/>
          </a:stretch>
        </p:blipFill>
        <p:spPr bwMode="auto">
          <a:xfrm>
            <a:off x="6034088" y="4813300"/>
            <a:ext cx="619125" cy="319088"/>
          </a:xfrm>
          <a:prstGeom prst="rect">
            <a:avLst/>
          </a:prstGeom>
          <a:noFill/>
          <a:ln w="9525">
            <a:noFill/>
            <a:miter lim="800000"/>
            <a:headEnd/>
            <a:tailEnd/>
          </a:ln>
        </p:spPr>
      </p:pic>
      <p:sp>
        <p:nvSpPr>
          <p:cNvPr id="5216" name="Freeform 233"/>
          <p:cNvSpPr>
            <a:spLocks/>
          </p:cNvSpPr>
          <p:nvPr/>
        </p:nvSpPr>
        <p:spPr bwMode="auto">
          <a:xfrm>
            <a:off x="6559550" y="5211763"/>
            <a:ext cx="222250" cy="69850"/>
          </a:xfrm>
          <a:custGeom>
            <a:avLst/>
            <a:gdLst>
              <a:gd name="T0" fmla="*/ 0 w 344"/>
              <a:gd name="T1" fmla="*/ 0 h 108"/>
              <a:gd name="T2" fmla="*/ 2147483647 w 344"/>
              <a:gd name="T3" fmla="*/ 0 h 108"/>
              <a:gd name="T4" fmla="*/ 2147483647 w 344"/>
              <a:gd name="T5" fmla="*/ 2147483647 h 108"/>
              <a:gd name="T6" fmla="*/ 0 w 344"/>
              <a:gd name="T7" fmla="*/ 0 h 108"/>
              <a:gd name="T8" fmla="*/ 0 60000 65536"/>
              <a:gd name="T9" fmla="*/ 0 60000 65536"/>
              <a:gd name="T10" fmla="*/ 0 60000 65536"/>
              <a:gd name="T11" fmla="*/ 0 60000 65536"/>
              <a:gd name="T12" fmla="*/ 0 w 344"/>
              <a:gd name="T13" fmla="*/ 0 h 108"/>
              <a:gd name="T14" fmla="*/ 344 w 344"/>
              <a:gd name="T15" fmla="*/ 108 h 108"/>
            </a:gdLst>
            <a:ahLst/>
            <a:cxnLst>
              <a:cxn ang="T8">
                <a:pos x="T0" y="T1"/>
              </a:cxn>
              <a:cxn ang="T9">
                <a:pos x="T2" y="T3"/>
              </a:cxn>
              <a:cxn ang="T10">
                <a:pos x="T4" y="T5"/>
              </a:cxn>
              <a:cxn ang="T11">
                <a:pos x="T6" y="T7"/>
              </a:cxn>
            </a:cxnLst>
            <a:rect l="T12" t="T13" r="T14" b="T15"/>
            <a:pathLst>
              <a:path w="344" h="108">
                <a:moveTo>
                  <a:pt x="0" y="0"/>
                </a:moveTo>
                <a:lnTo>
                  <a:pt x="344" y="0"/>
                </a:lnTo>
                <a:lnTo>
                  <a:pt x="56" y="108"/>
                </a:lnTo>
                <a:lnTo>
                  <a:pt x="0" y="0"/>
                </a:lnTo>
                <a:close/>
              </a:path>
            </a:pathLst>
          </a:custGeom>
          <a:solidFill>
            <a:srgbClr val="E99423"/>
          </a:solidFill>
          <a:ln w="9525">
            <a:noFill/>
            <a:round/>
            <a:headEnd/>
            <a:tailEnd/>
          </a:ln>
        </p:spPr>
        <p:txBody>
          <a:bodyPr wrap="none" anchor="ctr"/>
          <a:lstStyle/>
          <a:p>
            <a:endParaRPr lang="en-US"/>
          </a:p>
        </p:txBody>
      </p:sp>
      <p:sp>
        <p:nvSpPr>
          <p:cNvPr id="5217" name="Freeform 234"/>
          <p:cNvSpPr>
            <a:spLocks/>
          </p:cNvSpPr>
          <p:nvPr/>
        </p:nvSpPr>
        <p:spPr bwMode="auto">
          <a:xfrm>
            <a:off x="6591300" y="5110163"/>
            <a:ext cx="214313" cy="69850"/>
          </a:xfrm>
          <a:custGeom>
            <a:avLst/>
            <a:gdLst>
              <a:gd name="T0" fmla="*/ 2147483647 w 332"/>
              <a:gd name="T1" fmla="*/ 2147483647 h 108"/>
              <a:gd name="T2" fmla="*/ 2147483647 w 332"/>
              <a:gd name="T3" fmla="*/ 0 h 108"/>
              <a:gd name="T4" fmla="*/ 0 w 332"/>
              <a:gd name="T5" fmla="*/ 2147483647 h 108"/>
              <a:gd name="T6" fmla="*/ 2147483647 w 332"/>
              <a:gd name="T7" fmla="*/ 2147483647 h 108"/>
              <a:gd name="T8" fmla="*/ 0 60000 65536"/>
              <a:gd name="T9" fmla="*/ 0 60000 65536"/>
              <a:gd name="T10" fmla="*/ 0 60000 65536"/>
              <a:gd name="T11" fmla="*/ 0 60000 65536"/>
              <a:gd name="T12" fmla="*/ 0 w 332"/>
              <a:gd name="T13" fmla="*/ 0 h 108"/>
              <a:gd name="T14" fmla="*/ 332 w 332"/>
              <a:gd name="T15" fmla="*/ 108 h 108"/>
            </a:gdLst>
            <a:ahLst/>
            <a:cxnLst>
              <a:cxn ang="T8">
                <a:pos x="T0" y="T1"/>
              </a:cxn>
              <a:cxn ang="T9">
                <a:pos x="T2" y="T3"/>
              </a:cxn>
              <a:cxn ang="T10">
                <a:pos x="T4" y="T5"/>
              </a:cxn>
              <a:cxn ang="T11">
                <a:pos x="T6" y="T7"/>
              </a:cxn>
            </a:cxnLst>
            <a:rect l="T12" t="T13" r="T14" b="T15"/>
            <a:pathLst>
              <a:path w="332" h="108">
                <a:moveTo>
                  <a:pt x="332" y="108"/>
                </a:moveTo>
                <a:lnTo>
                  <a:pt x="276" y="0"/>
                </a:lnTo>
                <a:lnTo>
                  <a:pt x="0" y="104"/>
                </a:lnTo>
                <a:lnTo>
                  <a:pt x="332" y="108"/>
                </a:lnTo>
                <a:close/>
              </a:path>
            </a:pathLst>
          </a:custGeom>
          <a:solidFill>
            <a:srgbClr val="E99423"/>
          </a:solidFill>
          <a:ln w="9525">
            <a:noFill/>
            <a:round/>
            <a:headEnd/>
            <a:tailEnd/>
          </a:ln>
        </p:spPr>
        <p:txBody>
          <a:bodyPr wrap="none" anchor="ctr"/>
          <a:lstStyle/>
          <a:p>
            <a:endParaRPr lang="en-US"/>
          </a:p>
        </p:txBody>
      </p:sp>
      <p:sp>
        <p:nvSpPr>
          <p:cNvPr id="5218" name="Freeform 239"/>
          <p:cNvSpPr>
            <a:spLocks noChangeAspect="1"/>
          </p:cNvSpPr>
          <p:nvPr/>
        </p:nvSpPr>
        <p:spPr bwMode="auto">
          <a:xfrm>
            <a:off x="7321550" y="5054600"/>
            <a:ext cx="825500" cy="279400"/>
          </a:xfrm>
          <a:custGeom>
            <a:avLst/>
            <a:gdLst>
              <a:gd name="T0" fmla="*/ 2147483647 w 520"/>
              <a:gd name="T1" fmla="*/ 0 h 176"/>
              <a:gd name="T2" fmla="*/ 2147483647 w 520"/>
              <a:gd name="T3" fmla="*/ 2147483647 h 176"/>
              <a:gd name="T4" fmla="*/ 0 w 520"/>
              <a:gd name="T5" fmla="*/ 2147483647 h 176"/>
              <a:gd name="T6" fmla="*/ 0 60000 65536"/>
              <a:gd name="T7" fmla="*/ 0 60000 65536"/>
              <a:gd name="T8" fmla="*/ 0 60000 65536"/>
              <a:gd name="T9" fmla="*/ 0 w 520"/>
              <a:gd name="T10" fmla="*/ 0 h 176"/>
              <a:gd name="T11" fmla="*/ 10000 w 520"/>
              <a:gd name="T12" fmla="*/ 10000 h 176"/>
            </a:gdLst>
            <a:ahLst/>
            <a:cxnLst>
              <a:cxn ang="T6">
                <a:pos x="T0" y="T1"/>
              </a:cxn>
              <a:cxn ang="T7">
                <a:pos x="T2" y="T3"/>
              </a:cxn>
              <a:cxn ang="T8">
                <a:pos x="T4" y="T5"/>
              </a:cxn>
            </a:cxnLst>
            <a:rect l="T9" t="T10" r="T11" b="T12"/>
            <a:pathLst>
              <a:path w="520" h="176">
                <a:moveTo>
                  <a:pt x="520" y="0"/>
                </a:moveTo>
                <a:cubicBezTo>
                  <a:pt x="520" y="0"/>
                  <a:pt x="180" y="0"/>
                  <a:pt x="180" y="0"/>
                </a:cubicBezTo>
                <a:cubicBezTo>
                  <a:pt x="180" y="0"/>
                  <a:pt x="0" y="176"/>
                  <a:pt x="0" y="176"/>
                </a:cubicBezTo>
              </a:path>
            </a:pathLst>
          </a:custGeom>
          <a:noFill/>
          <a:ln w="19050" cap="flat" cmpd="sng">
            <a:solidFill>
              <a:srgbClr val="3366AA"/>
            </a:solidFill>
            <a:prstDash val="solid"/>
            <a:round/>
            <a:headEnd/>
            <a:tailEnd/>
          </a:ln>
        </p:spPr>
        <p:txBody>
          <a:bodyPr wrap="none" anchor="ctr"/>
          <a:lstStyle/>
          <a:p>
            <a:endParaRPr lang="en-US"/>
          </a:p>
        </p:txBody>
      </p:sp>
      <p:pic>
        <p:nvPicPr>
          <p:cNvPr id="5219" name="Picture 92" descr="NewStraßenlaterne0000"/>
          <p:cNvPicPr>
            <a:picLocks noChangeAspect="1" noChangeArrowheads="1"/>
          </p:cNvPicPr>
          <p:nvPr/>
        </p:nvPicPr>
        <p:blipFill>
          <a:blip r:embed="rId29" cstate="print"/>
          <a:srcRect/>
          <a:stretch>
            <a:fillRect/>
          </a:stretch>
        </p:blipFill>
        <p:spPr bwMode="auto">
          <a:xfrm>
            <a:off x="8066088" y="4745038"/>
            <a:ext cx="234950" cy="338137"/>
          </a:xfrm>
          <a:prstGeom prst="rect">
            <a:avLst/>
          </a:prstGeom>
          <a:noFill/>
          <a:ln w="9525">
            <a:noFill/>
            <a:miter lim="800000"/>
            <a:headEnd/>
            <a:tailEnd/>
          </a:ln>
        </p:spPr>
      </p:pic>
      <p:pic>
        <p:nvPicPr>
          <p:cNvPr id="5220" name="Picture 92" descr="NewStraßenlaterne0000"/>
          <p:cNvPicPr>
            <a:picLocks noChangeAspect="1" noChangeArrowheads="1"/>
          </p:cNvPicPr>
          <p:nvPr/>
        </p:nvPicPr>
        <p:blipFill>
          <a:blip r:embed="rId29" cstate="print"/>
          <a:srcRect/>
          <a:stretch>
            <a:fillRect/>
          </a:stretch>
        </p:blipFill>
        <p:spPr bwMode="auto">
          <a:xfrm>
            <a:off x="7874000" y="4745038"/>
            <a:ext cx="236538" cy="338137"/>
          </a:xfrm>
          <a:prstGeom prst="rect">
            <a:avLst/>
          </a:prstGeom>
          <a:noFill/>
          <a:ln w="9525">
            <a:noFill/>
            <a:miter lim="800000"/>
            <a:headEnd/>
            <a:tailEnd/>
          </a:ln>
        </p:spPr>
      </p:pic>
      <p:pic>
        <p:nvPicPr>
          <p:cNvPr id="5221" name="Picture 5" descr="IndustrieGaskraftwerk"/>
          <p:cNvPicPr>
            <a:picLocks noChangeAspect="1" noChangeArrowheads="1"/>
          </p:cNvPicPr>
          <p:nvPr/>
        </p:nvPicPr>
        <p:blipFill>
          <a:blip r:embed="rId30" cstate="print"/>
          <a:srcRect/>
          <a:stretch>
            <a:fillRect/>
          </a:stretch>
        </p:blipFill>
        <p:spPr bwMode="auto">
          <a:xfrm>
            <a:off x="5157788" y="4164013"/>
            <a:ext cx="573087" cy="415925"/>
          </a:xfrm>
          <a:prstGeom prst="rect">
            <a:avLst/>
          </a:prstGeom>
          <a:noFill/>
          <a:ln w="9525">
            <a:noFill/>
            <a:miter lim="800000"/>
            <a:headEnd/>
            <a:tailEnd/>
          </a:ln>
        </p:spPr>
      </p:pic>
      <p:pic>
        <p:nvPicPr>
          <p:cNvPr id="5222" name="Picture 224" descr="Baddarie0000"/>
          <p:cNvPicPr>
            <a:picLocks noChangeAspect="1" noChangeArrowheads="1"/>
          </p:cNvPicPr>
          <p:nvPr/>
        </p:nvPicPr>
        <p:blipFill>
          <a:blip r:embed="rId28" cstate="print"/>
          <a:srcRect/>
          <a:stretch>
            <a:fillRect/>
          </a:stretch>
        </p:blipFill>
        <p:spPr bwMode="auto">
          <a:xfrm>
            <a:off x="4857750" y="4525963"/>
            <a:ext cx="620713" cy="319087"/>
          </a:xfrm>
          <a:prstGeom prst="rect">
            <a:avLst/>
          </a:prstGeom>
          <a:noFill/>
          <a:ln w="9525">
            <a:noFill/>
            <a:miter lim="800000"/>
            <a:headEnd/>
            <a:tailEnd/>
          </a:ln>
        </p:spPr>
      </p:pic>
      <p:sp>
        <p:nvSpPr>
          <p:cNvPr id="5223" name="Rectangle 34"/>
          <p:cNvSpPr>
            <a:spLocks noChangeArrowheads="1"/>
          </p:cNvSpPr>
          <p:nvPr/>
        </p:nvSpPr>
        <p:spPr bwMode="auto">
          <a:xfrm>
            <a:off x="4456113" y="4608513"/>
            <a:ext cx="517525" cy="184150"/>
          </a:xfrm>
          <a:prstGeom prst="rect">
            <a:avLst/>
          </a:prstGeom>
          <a:noFill/>
          <a:ln w="28575">
            <a:noFill/>
            <a:miter lim="800000"/>
            <a:headEnd/>
            <a:tailEnd/>
          </a:ln>
        </p:spPr>
        <p:txBody>
          <a:bodyPr lIns="0" tIns="0" rIns="0" bIns="0">
            <a:spAutoFit/>
          </a:bodyPr>
          <a:lstStyle/>
          <a:p>
            <a:pPr>
              <a:buClr>
                <a:schemeClr val="folHlink"/>
              </a:buClr>
            </a:pPr>
            <a:r>
              <a:rPr lang="en-US" sz="600" b="0" i="1"/>
              <a:t>Storage </a:t>
            </a:r>
            <a:br>
              <a:rPr lang="en-US" sz="600" b="0" i="1"/>
            </a:br>
            <a:r>
              <a:rPr lang="en-US" sz="600" b="0" i="1"/>
              <a:t>Solutions</a:t>
            </a:r>
          </a:p>
        </p:txBody>
      </p:sp>
      <p:sp>
        <p:nvSpPr>
          <p:cNvPr id="5224" name="Freeform 269"/>
          <p:cNvSpPr>
            <a:spLocks/>
          </p:cNvSpPr>
          <p:nvPr/>
        </p:nvSpPr>
        <p:spPr bwMode="auto">
          <a:xfrm>
            <a:off x="7142163" y="5286375"/>
            <a:ext cx="163512" cy="103188"/>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3366AA"/>
          </a:solidFill>
          <a:ln w="9525">
            <a:noFill/>
            <a:round/>
            <a:headEnd/>
            <a:tailEnd/>
          </a:ln>
        </p:spPr>
        <p:txBody>
          <a:bodyPr wrap="none" anchor="ctr"/>
          <a:lstStyle/>
          <a:p>
            <a:endParaRPr lang="en-US"/>
          </a:p>
        </p:txBody>
      </p:sp>
      <p:sp>
        <p:nvSpPr>
          <p:cNvPr id="5225" name="Freeform 270"/>
          <p:cNvSpPr>
            <a:spLocks/>
          </p:cNvSpPr>
          <p:nvPr/>
        </p:nvSpPr>
        <p:spPr bwMode="auto">
          <a:xfrm>
            <a:off x="7650163" y="5006975"/>
            <a:ext cx="163512" cy="103188"/>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3366AA"/>
          </a:solidFill>
          <a:ln w="9525">
            <a:noFill/>
            <a:round/>
            <a:headEnd/>
            <a:tailEnd/>
          </a:ln>
        </p:spPr>
        <p:txBody>
          <a:bodyPr wrap="none" anchor="ctr"/>
          <a:lstStyle/>
          <a:p>
            <a:endParaRPr lang="en-US"/>
          </a:p>
        </p:txBody>
      </p:sp>
      <p:pic>
        <p:nvPicPr>
          <p:cNvPr id="5226" name="Picture 108" descr="NewUmspannstation0000"/>
          <p:cNvPicPr>
            <a:picLocks noChangeAspect="1" noChangeArrowheads="1"/>
          </p:cNvPicPr>
          <p:nvPr/>
        </p:nvPicPr>
        <p:blipFill>
          <a:blip r:embed="rId12" cstate="print"/>
          <a:srcRect/>
          <a:stretch>
            <a:fillRect/>
          </a:stretch>
        </p:blipFill>
        <p:spPr bwMode="auto">
          <a:xfrm>
            <a:off x="2005013" y="5133975"/>
            <a:ext cx="1041400" cy="565150"/>
          </a:xfrm>
          <a:prstGeom prst="rect">
            <a:avLst/>
          </a:prstGeom>
          <a:noFill/>
          <a:ln w="9525">
            <a:noFill/>
            <a:miter lim="800000"/>
            <a:headEnd/>
            <a:tailEnd/>
          </a:ln>
        </p:spPr>
      </p:pic>
      <p:sp>
        <p:nvSpPr>
          <p:cNvPr id="5227" name="Freeform 118"/>
          <p:cNvSpPr>
            <a:spLocks/>
          </p:cNvSpPr>
          <p:nvPr/>
        </p:nvSpPr>
        <p:spPr bwMode="auto">
          <a:xfrm>
            <a:off x="6132513" y="5707063"/>
            <a:ext cx="158750" cy="103187"/>
          </a:xfrm>
          <a:custGeom>
            <a:avLst/>
            <a:gdLst>
              <a:gd name="T0" fmla="*/ 2147483647 w 248"/>
              <a:gd name="T1" fmla="*/ 0 h 156"/>
              <a:gd name="T2" fmla="*/ 0 w 248"/>
              <a:gd name="T3" fmla="*/ 2147483647 h 156"/>
              <a:gd name="T4" fmla="*/ 2147483647 w 248"/>
              <a:gd name="T5" fmla="*/ 2147483647 h 156"/>
              <a:gd name="T6" fmla="*/ 2147483647 w 248"/>
              <a:gd name="T7" fmla="*/ 0 h 156"/>
              <a:gd name="T8" fmla="*/ 0 60000 65536"/>
              <a:gd name="T9" fmla="*/ 0 60000 65536"/>
              <a:gd name="T10" fmla="*/ 0 60000 65536"/>
              <a:gd name="T11" fmla="*/ 0 60000 65536"/>
              <a:gd name="T12" fmla="*/ 0 w 248"/>
              <a:gd name="T13" fmla="*/ 0 h 156"/>
              <a:gd name="T14" fmla="*/ 248 w 248"/>
              <a:gd name="T15" fmla="*/ 156 h 156"/>
            </a:gdLst>
            <a:ahLst/>
            <a:cxnLst>
              <a:cxn ang="T8">
                <a:pos x="T0" y="T1"/>
              </a:cxn>
              <a:cxn ang="T9">
                <a:pos x="T2" y="T3"/>
              </a:cxn>
              <a:cxn ang="T10">
                <a:pos x="T4" y="T5"/>
              </a:cxn>
              <a:cxn ang="T11">
                <a:pos x="T6" y="T7"/>
              </a:cxn>
            </a:cxnLst>
            <a:rect l="T12" t="T13" r="T14" b="T15"/>
            <a:pathLst>
              <a:path w="248" h="156">
                <a:moveTo>
                  <a:pt x="248" y="0"/>
                </a:moveTo>
                <a:lnTo>
                  <a:pt x="0" y="76"/>
                </a:lnTo>
                <a:lnTo>
                  <a:pt x="92" y="156"/>
                </a:lnTo>
                <a:lnTo>
                  <a:pt x="248" y="0"/>
                </a:lnTo>
                <a:close/>
              </a:path>
            </a:pathLst>
          </a:custGeom>
          <a:solidFill>
            <a:srgbClr val="E99423"/>
          </a:solidFill>
          <a:ln w="9525">
            <a:noFill/>
            <a:round/>
            <a:headEnd/>
            <a:tailEnd/>
          </a:ln>
        </p:spPr>
        <p:txBody>
          <a:bodyPr wrap="none" anchor="ctr"/>
          <a:lstStyle/>
          <a:p>
            <a:endParaRPr lang="en-US"/>
          </a:p>
        </p:txBody>
      </p:sp>
      <p:sp>
        <p:nvSpPr>
          <p:cNvPr id="5228" name="Freeform 119"/>
          <p:cNvSpPr>
            <a:spLocks/>
          </p:cNvSpPr>
          <p:nvPr/>
        </p:nvSpPr>
        <p:spPr bwMode="auto">
          <a:xfrm>
            <a:off x="6224588" y="5703888"/>
            <a:ext cx="168275" cy="106362"/>
          </a:xfrm>
          <a:custGeom>
            <a:avLst/>
            <a:gdLst>
              <a:gd name="T0" fmla="*/ 0 w 260"/>
              <a:gd name="T1" fmla="*/ 2147483647 h 164"/>
              <a:gd name="T2" fmla="*/ 2147483647 w 260"/>
              <a:gd name="T3" fmla="*/ 0 h 164"/>
              <a:gd name="T4" fmla="*/ 2147483647 w 260"/>
              <a:gd name="T5" fmla="*/ 2147483647 h 164"/>
              <a:gd name="T6" fmla="*/ 0 w 260"/>
              <a:gd name="T7" fmla="*/ 2147483647 h 164"/>
              <a:gd name="T8" fmla="*/ 0 60000 65536"/>
              <a:gd name="T9" fmla="*/ 0 60000 65536"/>
              <a:gd name="T10" fmla="*/ 0 60000 65536"/>
              <a:gd name="T11" fmla="*/ 0 60000 65536"/>
              <a:gd name="T12" fmla="*/ 0 w 260"/>
              <a:gd name="T13" fmla="*/ 0 h 164"/>
              <a:gd name="T14" fmla="*/ 260 w 260"/>
              <a:gd name="T15" fmla="*/ 164 h 164"/>
            </a:gdLst>
            <a:ahLst/>
            <a:cxnLst>
              <a:cxn ang="T8">
                <a:pos x="T0" y="T1"/>
              </a:cxn>
              <a:cxn ang="T9">
                <a:pos x="T2" y="T3"/>
              </a:cxn>
              <a:cxn ang="T10">
                <a:pos x="T4" y="T5"/>
              </a:cxn>
              <a:cxn ang="T11">
                <a:pos x="T6" y="T7"/>
              </a:cxn>
            </a:cxnLst>
            <a:rect l="T12" t="T13" r="T14" b="T15"/>
            <a:pathLst>
              <a:path w="260" h="164">
                <a:moveTo>
                  <a:pt x="0" y="164"/>
                </a:moveTo>
                <a:lnTo>
                  <a:pt x="164" y="0"/>
                </a:lnTo>
                <a:lnTo>
                  <a:pt x="260" y="88"/>
                </a:lnTo>
                <a:lnTo>
                  <a:pt x="0" y="164"/>
                </a:lnTo>
                <a:close/>
              </a:path>
            </a:pathLst>
          </a:custGeom>
          <a:solidFill>
            <a:srgbClr val="E99423"/>
          </a:solidFill>
          <a:ln w="9525">
            <a:noFill/>
            <a:round/>
            <a:headEnd/>
            <a:tailEnd/>
          </a:ln>
        </p:spPr>
        <p:txBody>
          <a:bodyPr wrap="none" anchor="ctr"/>
          <a:lstStyle/>
          <a:p>
            <a:endParaRPr lang="en-US"/>
          </a:p>
        </p:txBody>
      </p:sp>
      <p:pic>
        <p:nvPicPr>
          <p:cNvPr id="5229" name="Picture 207" descr="Pumpspeicher0000"/>
          <p:cNvPicPr>
            <a:picLocks noChangeAspect="1" noChangeArrowheads="1"/>
          </p:cNvPicPr>
          <p:nvPr/>
        </p:nvPicPr>
        <p:blipFill>
          <a:blip r:embed="rId31" cstate="print"/>
          <a:srcRect/>
          <a:stretch>
            <a:fillRect/>
          </a:stretch>
        </p:blipFill>
        <p:spPr bwMode="auto">
          <a:xfrm>
            <a:off x="3346450" y="4260850"/>
            <a:ext cx="828675" cy="346075"/>
          </a:xfrm>
          <a:prstGeom prst="rect">
            <a:avLst/>
          </a:prstGeom>
          <a:noFill/>
          <a:ln w="9525">
            <a:noFill/>
            <a:miter lim="800000"/>
            <a:headEnd/>
            <a:tailEnd/>
          </a:ln>
        </p:spPr>
      </p:pic>
      <p:sp>
        <p:nvSpPr>
          <p:cNvPr id="5230" name="Rectangle 34"/>
          <p:cNvSpPr>
            <a:spLocks noChangeArrowheads="1"/>
          </p:cNvSpPr>
          <p:nvPr/>
        </p:nvSpPr>
        <p:spPr bwMode="auto">
          <a:xfrm>
            <a:off x="3543300" y="4630738"/>
            <a:ext cx="817563" cy="184150"/>
          </a:xfrm>
          <a:prstGeom prst="rect">
            <a:avLst/>
          </a:prstGeom>
          <a:noFill/>
          <a:ln w="28575">
            <a:noFill/>
            <a:miter lim="800000"/>
            <a:headEnd/>
            <a:tailEnd/>
          </a:ln>
        </p:spPr>
        <p:txBody>
          <a:bodyPr lIns="0" tIns="0" rIns="0" bIns="0">
            <a:spAutoFit/>
          </a:bodyPr>
          <a:lstStyle/>
          <a:p>
            <a:pPr>
              <a:buClr>
                <a:schemeClr val="folHlink"/>
              </a:buClr>
            </a:pPr>
            <a:r>
              <a:rPr lang="en-US" sz="600" b="0" i="1"/>
              <a:t>Pumped Storage </a:t>
            </a:r>
            <a:br>
              <a:rPr lang="en-US" sz="600" b="0" i="1"/>
            </a:br>
            <a:r>
              <a:rPr lang="en-US" sz="600" b="0" i="1"/>
              <a:t>Power Plant</a:t>
            </a:r>
          </a:p>
        </p:txBody>
      </p:sp>
      <p:pic>
        <p:nvPicPr>
          <p:cNvPr id="5231" name="Picture 275" descr="Metering0000"/>
          <p:cNvPicPr>
            <a:picLocks noChangeAspect="1" noChangeArrowheads="1"/>
          </p:cNvPicPr>
          <p:nvPr/>
        </p:nvPicPr>
        <p:blipFill>
          <a:blip r:embed="rId32" cstate="print"/>
          <a:srcRect/>
          <a:stretch>
            <a:fillRect/>
          </a:stretch>
        </p:blipFill>
        <p:spPr bwMode="auto">
          <a:xfrm>
            <a:off x="7493000" y="4357688"/>
            <a:ext cx="196850" cy="196850"/>
          </a:xfrm>
          <a:prstGeom prst="rect">
            <a:avLst/>
          </a:prstGeom>
          <a:noFill/>
          <a:ln w="9525">
            <a:noFill/>
            <a:miter lim="800000"/>
            <a:headEnd/>
            <a:tailEnd/>
          </a:ln>
        </p:spPr>
      </p:pic>
      <p:pic>
        <p:nvPicPr>
          <p:cNvPr id="5232" name="Picture 276" descr="Metering0000"/>
          <p:cNvPicPr>
            <a:picLocks noChangeAspect="1" noChangeArrowheads="1"/>
          </p:cNvPicPr>
          <p:nvPr/>
        </p:nvPicPr>
        <p:blipFill>
          <a:blip r:embed="rId32" cstate="print"/>
          <a:srcRect/>
          <a:stretch>
            <a:fillRect/>
          </a:stretch>
        </p:blipFill>
        <p:spPr bwMode="auto">
          <a:xfrm>
            <a:off x="7956550" y="3887788"/>
            <a:ext cx="196850" cy="196850"/>
          </a:xfrm>
          <a:prstGeom prst="rect">
            <a:avLst/>
          </a:prstGeom>
          <a:noFill/>
          <a:ln w="9525">
            <a:noFill/>
            <a:miter lim="800000"/>
            <a:headEnd/>
            <a:tailEnd/>
          </a:ln>
        </p:spPr>
      </p:pic>
      <p:pic>
        <p:nvPicPr>
          <p:cNvPr id="5233" name="Picture 277" descr="Metering0000"/>
          <p:cNvPicPr>
            <a:picLocks noChangeAspect="1" noChangeArrowheads="1"/>
          </p:cNvPicPr>
          <p:nvPr/>
        </p:nvPicPr>
        <p:blipFill>
          <a:blip r:embed="rId32" cstate="print"/>
          <a:srcRect/>
          <a:stretch>
            <a:fillRect/>
          </a:stretch>
        </p:blipFill>
        <p:spPr bwMode="auto">
          <a:xfrm>
            <a:off x="7391400" y="5214938"/>
            <a:ext cx="196850" cy="196850"/>
          </a:xfrm>
          <a:prstGeom prst="rect">
            <a:avLst/>
          </a:prstGeom>
          <a:noFill/>
          <a:ln w="9525">
            <a:noFill/>
            <a:miter lim="800000"/>
            <a:headEnd/>
            <a:tailEnd/>
          </a:ln>
        </p:spPr>
      </p:pic>
      <p:pic>
        <p:nvPicPr>
          <p:cNvPr id="5234" name="Picture 279" descr="Metering0000"/>
          <p:cNvPicPr>
            <a:picLocks noChangeAspect="1" noChangeArrowheads="1"/>
          </p:cNvPicPr>
          <p:nvPr/>
        </p:nvPicPr>
        <p:blipFill>
          <a:blip r:embed="rId32" cstate="print"/>
          <a:srcRect/>
          <a:stretch>
            <a:fillRect/>
          </a:stretch>
        </p:blipFill>
        <p:spPr bwMode="auto">
          <a:xfrm>
            <a:off x="6978650" y="5634038"/>
            <a:ext cx="196850" cy="196850"/>
          </a:xfrm>
          <a:prstGeom prst="rect">
            <a:avLst/>
          </a:prstGeom>
          <a:noFill/>
          <a:ln w="9525">
            <a:noFill/>
            <a:miter lim="800000"/>
            <a:headEnd/>
            <a:tailEnd/>
          </a:ln>
        </p:spPr>
      </p:pic>
      <p:pic>
        <p:nvPicPr>
          <p:cNvPr id="5235" name="Picture 278" descr="Metering0000"/>
          <p:cNvPicPr>
            <a:picLocks noChangeAspect="1" noChangeArrowheads="1"/>
          </p:cNvPicPr>
          <p:nvPr/>
        </p:nvPicPr>
        <p:blipFill>
          <a:blip r:embed="rId32" cstate="print"/>
          <a:srcRect/>
          <a:stretch>
            <a:fillRect/>
          </a:stretch>
        </p:blipFill>
        <p:spPr bwMode="auto">
          <a:xfrm>
            <a:off x="6345238" y="5634038"/>
            <a:ext cx="196850" cy="196850"/>
          </a:xfrm>
          <a:prstGeom prst="rect">
            <a:avLst/>
          </a:prstGeom>
          <a:noFill/>
          <a:ln w="9525">
            <a:noFill/>
            <a:miter lim="800000"/>
            <a:headEnd/>
            <a:tailEnd/>
          </a:ln>
        </p:spPr>
      </p:pic>
      <p:pic>
        <p:nvPicPr>
          <p:cNvPr id="5236" name="Picture 275" descr="Metering0000"/>
          <p:cNvPicPr>
            <a:picLocks noChangeAspect="1" noChangeArrowheads="1"/>
          </p:cNvPicPr>
          <p:nvPr/>
        </p:nvPicPr>
        <p:blipFill>
          <a:blip r:embed="rId32" cstate="print"/>
          <a:srcRect/>
          <a:stretch>
            <a:fillRect/>
          </a:stretch>
        </p:blipFill>
        <p:spPr bwMode="auto">
          <a:xfrm>
            <a:off x="1487488" y="5299075"/>
            <a:ext cx="196850" cy="196850"/>
          </a:xfrm>
          <a:prstGeom prst="rect">
            <a:avLst/>
          </a:prstGeom>
          <a:noFill/>
          <a:ln w="9525">
            <a:noFill/>
            <a:miter lim="800000"/>
            <a:headEnd/>
            <a:tailEnd/>
          </a:ln>
        </p:spPr>
      </p:pic>
      <p:pic>
        <p:nvPicPr>
          <p:cNvPr id="5237" name="Picture 275" descr="Metering0000"/>
          <p:cNvPicPr>
            <a:picLocks noChangeAspect="1" noChangeArrowheads="1"/>
          </p:cNvPicPr>
          <p:nvPr/>
        </p:nvPicPr>
        <p:blipFill>
          <a:blip r:embed="rId32" cstate="print"/>
          <a:srcRect/>
          <a:stretch>
            <a:fillRect/>
          </a:stretch>
        </p:blipFill>
        <p:spPr bwMode="auto">
          <a:xfrm>
            <a:off x="2135188" y="4654550"/>
            <a:ext cx="196850" cy="196850"/>
          </a:xfrm>
          <a:prstGeom prst="rect">
            <a:avLst/>
          </a:prstGeom>
          <a:noFill/>
          <a:ln w="9525">
            <a:noFill/>
            <a:miter lim="800000"/>
            <a:headEnd/>
            <a:tailEnd/>
          </a:ln>
        </p:spPr>
      </p:pic>
      <p:pic>
        <p:nvPicPr>
          <p:cNvPr id="5238" name="Picture 275" descr="Metering0000"/>
          <p:cNvPicPr>
            <a:picLocks noChangeAspect="1" noChangeArrowheads="1"/>
          </p:cNvPicPr>
          <p:nvPr/>
        </p:nvPicPr>
        <p:blipFill>
          <a:blip r:embed="rId32" cstate="print"/>
          <a:srcRect/>
          <a:stretch>
            <a:fillRect/>
          </a:stretch>
        </p:blipFill>
        <p:spPr bwMode="auto">
          <a:xfrm>
            <a:off x="2890838" y="3890963"/>
            <a:ext cx="196850" cy="196850"/>
          </a:xfrm>
          <a:prstGeom prst="rect">
            <a:avLst/>
          </a:prstGeom>
          <a:noFill/>
          <a:ln w="9525">
            <a:noFill/>
            <a:miter lim="800000"/>
            <a:headEnd/>
            <a:tailEnd/>
          </a:ln>
        </p:spPr>
      </p:pic>
      <p:pic>
        <p:nvPicPr>
          <p:cNvPr id="5239" name="Picture 275" descr="Metering0000"/>
          <p:cNvPicPr>
            <a:picLocks noChangeAspect="1" noChangeArrowheads="1"/>
          </p:cNvPicPr>
          <p:nvPr/>
        </p:nvPicPr>
        <p:blipFill>
          <a:blip r:embed="rId32" cstate="print"/>
          <a:srcRect/>
          <a:stretch>
            <a:fillRect/>
          </a:stretch>
        </p:blipFill>
        <p:spPr bwMode="auto">
          <a:xfrm>
            <a:off x="1212850" y="5627688"/>
            <a:ext cx="196850" cy="196850"/>
          </a:xfrm>
          <a:prstGeom prst="rect">
            <a:avLst/>
          </a:prstGeom>
          <a:noFill/>
          <a:ln w="9525">
            <a:noFill/>
            <a:miter lim="800000"/>
            <a:headEnd/>
            <a:tailEnd/>
          </a:ln>
        </p:spPr>
      </p:pic>
      <p:pic>
        <p:nvPicPr>
          <p:cNvPr id="5240" name="Picture 275" descr="Metering0000"/>
          <p:cNvPicPr>
            <a:picLocks noChangeAspect="1" noChangeArrowheads="1"/>
          </p:cNvPicPr>
          <p:nvPr/>
        </p:nvPicPr>
        <p:blipFill>
          <a:blip r:embed="rId32" cstate="print"/>
          <a:srcRect/>
          <a:stretch>
            <a:fillRect/>
          </a:stretch>
        </p:blipFill>
        <p:spPr bwMode="auto">
          <a:xfrm>
            <a:off x="3351213" y="4613275"/>
            <a:ext cx="196850" cy="196850"/>
          </a:xfrm>
          <a:prstGeom prst="rect">
            <a:avLst/>
          </a:prstGeom>
          <a:noFill/>
          <a:ln w="9525">
            <a:noFill/>
            <a:miter lim="800000"/>
            <a:headEnd/>
            <a:tailEnd/>
          </a:ln>
        </p:spPr>
      </p:pic>
      <p:pic>
        <p:nvPicPr>
          <p:cNvPr id="5241" name="Picture 275" descr="Metering0000"/>
          <p:cNvPicPr>
            <a:picLocks noChangeAspect="1" noChangeArrowheads="1"/>
          </p:cNvPicPr>
          <p:nvPr/>
        </p:nvPicPr>
        <p:blipFill>
          <a:blip r:embed="rId32" cstate="print"/>
          <a:srcRect/>
          <a:stretch>
            <a:fillRect/>
          </a:stretch>
        </p:blipFill>
        <p:spPr bwMode="auto">
          <a:xfrm>
            <a:off x="3781425" y="3892550"/>
            <a:ext cx="196850" cy="196850"/>
          </a:xfrm>
          <a:prstGeom prst="rect">
            <a:avLst/>
          </a:prstGeom>
          <a:noFill/>
          <a:ln w="9525">
            <a:noFill/>
            <a:miter lim="800000"/>
            <a:headEnd/>
            <a:tailEnd/>
          </a:ln>
        </p:spPr>
      </p:pic>
      <p:pic>
        <p:nvPicPr>
          <p:cNvPr id="5242" name="Picture 275" descr="Metering0000"/>
          <p:cNvPicPr>
            <a:picLocks noChangeAspect="1" noChangeArrowheads="1"/>
          </p:cNvPicPr>
          <p:nvPr/>
        </p:nvPicPr>
        <p:blipFill>
          <a:blip r:embed="rId32" cstate="print"/>
          <a:srcRect/>
          <a:stretch>
            <a:fillRect/>
          </a:stretch>
        </p:blipFill>
        <p:spPr bwMode="auto">
          <a:xfrm>
            <a:off x="5627688" y="4364038"/>
            <a:ext cx="196850" cy="196850"/>
          </a:xfrm>
          <a:prstGeom prst="rect">
            <a:avLst/>
          </a:prstGeom>
          <a:noFill/>
          <a:ln w="9525">
            <a:noFill/>
            <a:miter lim="800000"/>
            <a:headEnd/>
            <a:tailEnd/>
          </a:ln>
        </p:spPr>
      </p:pic>
      <p:pic>
        <p:nvPicPr>
          <p:cNvPr id="5243" name="Picture 275" descr="Metering0000"/>
          <p:cNvPicPr>
            <a:picLocks noChangeAspect="1" noChangeArrowheads="1"/>
          </p:cNvPicPr>
          <p:nvPr/>
        </p:nvPicPr>
        <p:blipFill>
          <a:blip r:embed="rId32" cstate="print"/>
          <a:srcRect/>
          <a:stretch>
            <a:fillRect/>
          </a:stretch>
        </p:blipFill>
        <p:spPr bwMode="auto">
          <a:xfrm>
            <a:off x="5334000" y="4640263"/>
            <a:ext cx="196850" cy="196850"/>
          </a:xfrm>
          <a:prstGeom prst="rect">
            <a:avLst/>
          </a:prstGeom>
          <a:noFill/>
          <a:ln w="9525">
            <a:noFill/>
            <a:miter lim="800000"/>
            <a:headEnd/>
            <a:tailEnd/>
          </a:ln>
        </p:spPr>
      </p:pic>
      <p:pic>
        <p:nvPicPr>
          <p:cNvPr id="5244" name="Picture 275" descr="Metering0000"/>
          <p:cNvPicPr>
            <a:picLocks noChangeAspect="1" noChangeArrowheads="1"/>
          </p:cNvPicPr>
          <p:nvPr/>
        </p:nvPicPr>
        <p:blipFill>
          <a:blip r:embed="rId32" cstate="print"/>
          <a:srcRect/>
          <a:stretch>
            <a:fillRect/>
          </a:stretch>
        </p:blipFill>
        <p:spPr bwMode="auto">
          <a:xfrm>
            <a:off x="5040313" y="4918075"/>
            <a:ext cx="196850" cy="196850"/>
          </a:xfrm>
          <a:prstGeom prst="rect">
            <a:avLst/>
          </a:prstGeom>
          <a:noFill/>
          <a:ln w="9525">
            <a:noFill/>
            <a:miter lim="800000"/>
            <a:headEnd/>
            <a:tailEnd/>
          </a:ln>
        </p:spPr>
      </p:pic>
      <p:pic>
        <p:nvPicPr>
          <p:cNvPr id="5245" name="Picture 275" descr="Metering0000"/>
          <p:cNvPicPr>
            <a:picLocks noChangeAspect="1" noChangeArrowheads="1"/>
          </p:cNvPicPr>
          <p:nvPr/>
        </p:nvPicPr>
        <p:blipFill>
          <a:blip r:embed="rId32" cstate="print"/>
          <a:srcRect/>
          <a:stretch>
            <a:fillRect/>
          </a:stretch>
        </p:blipFill>
        <p:spPr bwMode="auto">
          <a:xfrm>
            <a:off x="6183313" y="3862388"/>
            <a:ext cx="196850" cy="196850"/>
          </a:xfrm>
          <a:prstGeom prst="rect">
            <a:avLst/>
          </a:prstGeom>
          <a:noFill/>
          <a:ln w="9525">
            <a:noFill/>
            <a:miter lim="800000"/>
            <a:headEnd/>
            <a:tailEnd/>
          </a:ln>
        </p:spPr>
      </p:pic>
      <p:pic>
        <p:nvPicPr>
          <p:cNvPr id="5246" name="Picture 277" descr="Metering0000"/>
          <p:cNvPicPr>
            <a:picLocks noChangeAspect="1" noChangeArrowheads="1"/>
          </p:cNvPicPr>
          <p:nvPr/>
        </p:nvPicPr>
        <p:blipFill>
          <a:blip r:embed="rId32" cstate="print"/>
          <a:srcRect/>
          <a:stretch>
            <a:fillRect/>
          </a:stretch>
        </p:blipFill>
        <p:spPr bwMode="auto">
          <a:xfrm>
            <a:off x="6478588" y="4922838"/>
            <a:ext cx="196850" cy="196850"/>
          </a:xfrm>
          <a:prstGeom prst="rect">
            <a:avLst/>
          </a:prstGeom>
          <a:noFill/>
          <a:ln w="9525">
            <a:noFill/>
            <a:miter lim="800000"/>
            <a:headEnd/>
            <a:tailEnd/>
          </a:ln>
        </p:spPr>
      </p:pic>
      <p:pic>
        <p:nvPicPr>
          <p:cNvPr id="5247" name="Picture 277" descr="Metering0000"/>
          <p:cNvPicPr>
            <a:picLocks noChangeAspect="1" noChangeArrowheads="1"/>
          </p:cNvPicPr>
          <p:nvPr/>
        </p:nvPicPr>
        <p:blipFill>
          <a:blip r:embed="rId32" cstate="print"/>
          <a:srcRect/>
          <a:stretch>
            <a:fillRect/>
          </a:stretch>
        </p:blipFill>
        <p:spPr bwMode="auto">
          <a:xfrm>
            <a:off x="7756525" y="4922838"/>
            <a:ext cx="196850" cy="196850"/>
          </a:xfrm>
          <a:prstGeom prst="rect">
            <a:avLst/>
          </a:prstGeom>
          <a:noFill/>
          <a:ln w="9525">
            <a:noFill/>
            <a:miter lim="800000"/>
            <a:headEnd/>
            <a:tailEnd/>
          </a:ln>
        </p:spPr>
      </p:pic>
      <p:pic>
        <p:nvPicPr>
          <p:cNvPr id="5248" name="Picture 277" descr="Metering0000"/>
          <p:cNvPicPr>
            <a:picLocks noChangeAspect="1" noChangeArrowheads="1"/>
          </p:cNvPicPr>
          <p:nvPr/>
        </p:nvPicPr>
        <p:blipFill>
          <a:blip r:embed="rId32" cstate="print"/>
          <a:srcRect/>
          <a:stretch>
            <a:fillRect/>
          </a:stretch>
        </p:blipFill>
        <p:spPr bwMode="auto">
          <a:xfrm>
            <a:off x="3089275" y="5334000"/>
            <a:ext cx="196850" cy="196850"/>
          </a:xfrm>
          <a:prstGeom prst="rect">
            <a:avLst/>
          </a:prstGeom>
          <a:noFill/>
          <a:ln w="9525">
            <a:noFill/>
            <a:miter lim="800000"/>
            <a:headEnd/>
            <a:tailEnd/>
          </a:ln>
        </p:spPr>
      </p:pic>
      <p:pic>
        <p:nvPicPr>
          <p:cNvPr id="5249" name="Picture 277" descr="Metering0000"/>
          <p:cNvPicPr>
            <a:picLocks noChangeAspect="1" noChangeArrowheads="1"/>
          </p:cNvPicPr>
          <p:nvPr/>
        </p:nvPicPr>
        <p:blipFill>
          <a:blip r:embed="rId32" cstate="print"/>
          <a:srcRect/>
          <a:stretch>
            <a:fillRect/>
          </a:stretch>
        </p:blipFill>
        <p:spPr bwMode="auto">
          <a:xfrm>
            <a:off x="4651375" y="5334000"/>
            <a:ext cx="196850" cy="196850"/>
          </a:xfrm>
          <a:prstGeom prst="rect">
            <a:avLst/>
          </a:prstGeom>
          <a:noFill/>
          <a:ln w="9525">
            <a:noFill/>
            <a:miter lim="800000"/>
            <a:headEnd/>
            <a:tailEnd/>
          </a:ln>
        </p:spPr>
      </p:pic>
      <p:sp>
        <p:nvSpPr>
          <p:cNvPr id="5250" name="Slide Number Placeholder 3"/>
          <p:cNvSpPr txBox="1">
            <a:spLocks noGrp="1"/>
          </p:cNvSpPr>
          <p:nvPr>
            <p:custDataLst>
              <p:tags r:id="rId2"/>
            </p:custDataLst>
          </p:nvPr>
        </p:nvSpPr>
        <p:spPr bwMode="auto">
          <a:xfrm>
            <a:off x="539750" y="6488113"/>
            <a:ext cx="877888" cy="273050"/>
          </a:xfrm>
          <a:prstGeom prst="rect">
            <a:avLst/>
          </a:prstGeom>
          <a:noFill/>
          <a:ln w="9525">
            <a:noFill/>
            <a:miter lim="800000"/>
            <a:headEnd/>
            <a:tailEnd/>
          </a:ln>
        </p:spPr>
        <p:txBody>
          <a:bodyPr lIns="0" tIns="0" rIns="0" bIns="0" anchor="b"/>
          <a:lstStyle/>
          <a:p>
            <a:r>
              <a:rPr lang="en-US" sz="1000" b="0"/>
              <a:t>Page </a:t>
            </a:r>
            <a:fld id="{FCB90B6E-9661-4A58-820F-3DB1E516075B}" type="slidenum">
              <a:rPr lang="en-US" sz="1000" b="0"/>
              <a:pPr/>
              <a:t>6</a:t>
            </a:fld>
            <a:endParaRPr lang="en-US" sz="1000" b="0"/>
          </a:p>
        </p:txBody>
      </p:sp>
      <p:sp>
        <p:nvSpPr>
          <p:cNvPr id="5251" name="Rectangle 141"/>
          <p:cNvSpPr>
            <a:spLocks noChangeArrowheads="1"/>
          </p:cNvSpPr>
          <p:nvPr/>
        </p:nvSpPr>
        <p:spPr bwMode="auto">
          <a:xfrm>
            <a:off x="381000" y="590550"/>
            <a:ext cx="6858000" cy="396875"/>
          </a:xfrm>
          <a:prstGeom prst="rect">
            <a:avLst/>
          </a:prstGeom>
          <a:noFill/>
          <a:ln w="9525">
            <a:noFill/>
            <a:miter lim="800000"/>
            <a:headEnd/>
            <a:tailEnd/>
          </a:ln>
        </p:spPr>
        <p:txBody>
          <a:bodyPr>
            <a:spAutoFit/>
          </a:bodyPr>
          <a:lstStyle/>
          <a:p>
            <a:pPr defTabSz="976313"/>
            <a:r>
              <a:rPr lang="en-US"/>
              <a:t>Decentralization of grid design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capabilities and applied technologies</a:t>
            </a:r>
            <a:endParaRPr lang="en-US" dirty="0"/>
          </a:p>
        </p:txBody>
      </p:sp>
      <p:sp>
        <p:nvSpPr>
          <p:cNvPr id="4" name="Footer Placeholder 3"/>
          <p:cNvSpPr>
            <a:spLocks noGrp="1"/>
          </p:cNvSpPr>
          <p:nvPr>
            <p:ph type="ftr" sz="quarter" idx="11"/>
          </p:nvPr>
        </p:nvSpPr>
        <p:spPr/>
        <p:txBody>
          <a:bodyPr/>
          <a:lstStyle/>
          <a:p>
            <a:pPr>
              <a:defRPr/>
            </a:pPr>
            <a:r>
              <a:rPr lang="en-US" smtClean="0"/>
              <a:t>IC CC</a:t>
            </a:r>
            <a:endParaRPr lang="en-US"/>
          </a:p>
        </p:txBody>
      </p:sp>
      <p:sp>
        <p:nvSpPr>
          <p:cNvPr id="5" name="Slide Number Placeholder 4"/>
          <p:cNvSpPr>
            <a:spLocks noGrp="1"/>
          </p:cNvSpPr>
          <p:nvPr>
            <p:ph type="sldNum" sz="quarter" idx="12"/>
          </p:nvPr>
        </p:nvSpPr>
        <p:spPr/>
        <p:txBody>
          <a:bodyPr/>
          <a:lstStyle/>
          <a:p>
            <a:pPr>
              <a:defRPr/>
            </a:pPr>
            <a:r>
              <a:rPr lang="en-US" smtClean="0"/>
              <a:t>Page </a:t>
            </a:r>
            <a:fld id="{DB0D61D5-9E21-44C2-A5C5-04A4DD6E2764}" type="slidenum">
              <a:rPr lang="en-US" smtClean="0"/>
              <a:pPr>
                <a:defRPr/>
              </a:pPr>
              <a:t>7</a:t>
            </a:fld>
            <a:endParaRPr lang="en-US"/>
          </a:p>
        </p:txBody>
      </p:sp>
      <p:graphicFrame>
        <p:nvGraphicFramePr>
          <p:cNvPr id="7" name="Table 6"/>
          <p:cNvGraphicFramePr>
            <a:graphicFrameLocks noGrp="1"/>
          </p:cNvGraphicFramePr>
          <p:nvPr/>
        </p:nvGraphicFramePr>
        <p:xfrm>
          <a:off x="228600" y="1524001"/>
          <a:ext cx="7162800" cy="4648199"/>
        </p:xfrm>
        <a:graphic>
          <a:graphicData uri="http://schemas.openxmlformats.org/drawingml/2006/table">
            <a:tbl>
              <a:tblPr firstRow="1" bandRow="1">
                <a:tableStyleId>{5C22544A-7EE6-4342-B048-85BDC9FD1C3A}</a:tableStyleId>
              </a:tblPr>
              <a:tblGrid>
                <a:gridCol w="1772970"/>
                <a:gridCol w="2269402"/>
                <a:gridCol w="3120428"/>
              </a:tblGrid>
              <a:tr h="938285">
                <a:tc>
                  <a:txBody>
                    <a:bodyPr/>
                    <a:lstStyle/>
                    <a:p>
                      <a:r>
                        <a:rPr lang="en-US" b="1" dirty="0" smtClean="0"/>
                        <a:t>Grid</a:t>
                      </a:r>
                      <a:r>
                        <a:rPr lang="en-US" b="1" baseline="0" dirty="0" smtClean="0"/>
                        <a:t> Capability</a:t>
                      </a:r>
                      <a:endParaRPr lang="en-US" b="1" dirty="0"/>
                    </a:p>
                  </a:txBody>
                  <a:tcPr/>
                </a:tc>
                <a:tc>
                  <a:txBody>
                    <a:bodyPr/>
                    <a:lstStyle/>
                    <a:p>
                      <a:r>
                        <a:rPr lang="en-US" dirty="0" smtClean="0"/>
                        <a:t>Characteristics</a:t>
                      </a:r>
                      <a:endParaRPr lang="en-US" dirty="0"/>
                    </a:p>
                  </a:txBody>
                  <a:tcPr/>
                </a:tc>
                <a:tc>
                  <a:txBody>
                    <a:bodyPr/>
                    <a:lstStyle/>
                    <a:p>
                      <a:r>
                        <a:rPr lang="en-US" dirty="0" smtClean="0"/>
                        <a:t>Applied Technologies</a:t>
                      </a:r>
                      <a:endParaRPr lang="en-US" dirty="0"/>
                    </a:p>
                  </a:txBody>
                  <a:tcPr/>
                </a:tc>
              </a:tr>
              <a:tr h="938285">
                <a:tc>
                  <a:txBody>
                    <a:bodyPr/>
                    <a:lstStyle/>
                    <a:p>
                      <a:r>
                        <a:rPr lang="en-US" sz="1400" b="1" dirty="0" smtClean="0"/>
                        <a:t>Resilience</a:t>
                      </a:r>
                      <a:endParaRPr lang="en-US" sz="1400" b="1" dirty="0"/>
                    </a:p>
                  </a:txBody>
                  <a:tcPr/>
                </a:tc>
                <a:tc>
                  <a:txBody>
                    <a:bodyPr/>
                    <a:lstStyle/>
                    <a:p>
                      <a:r>
                        <a:rPr lang="en-US" sz="1050" dirty="0" smtClean="0"/>
                        <a:t>Decentralized</a:t>
                      </a:r>
                      <a:r>
                        <a:rPr lang="en-US" sz="1050" baseline="0" dirty="0" smtClean="0"/>
                        <a:t> Design, Firm Local Generation, Multi-utility Integration, Critical Infrastructure Support</a:t>
                      </a:r>
                      <a:endParaRPr 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Decentralized Gas</a:t>
                      </a:r>
                      <a:r>
                        <a:rPr lang="en-US" sz="1050" baseline="0" dirty="0" smtClean="0"/>
                        <a:t>/Digester</a:t>
                      </a:r>
                      <a:r>
                        <a:rPr lang="en-US" sz="1050" dirty="0" smtClean="0"/>
                        <a:t> Generation,</a:t>
                      </a:r>
                      <a:r>
                        <a:rPr lang="en-US" sz="1050" baseline="0" dirty="0" smtClean="0"/>
                        <a:t> Combined Heat and Power, </a:t>
                      </a:r>
                      <a:r>
                        <a:rPr lang="en-US" sz="1050" dirty="0" smtClean="0"/>
                        <a:t>Micro-grids,  Community Storage, Integrated</a:t>
                      </a:r>
                      <a:r>
                        <a:rPr lang="en-US" sz="1050" baseline="0" dirty="0" smtClean="0"/>
                        <a:t> Building/Rail/Water/Public Safety, Community Logistics Notification/Coordination</a:t>
                      </a:r>
                      <a:endParaRPr lang="en-US" sz="1050" dirty="0" smtClean="0"/>
                    </a:p>
                  </a:txBody>
                  <a:tcPr/>
                </a:tc>
              </a:tr>
              <a:tr h="901954">
                <a:tc>
                  <a:txBody>
                    <a:bodyPr/>
                    <a:lstStyle/>
                    <a:p>
                      <a:r>
                        <a:rPr lang="en-US" sz="1400" b="1" dirty="0" smtClean="0"/>
                        <a:t>Sustainability</a:t>
                      </a:r>
                      <a:endParaRPr lang="en-US" sz="1400" b="1" dirty="0"/>
                    </a:p>
                  </a:txBody>
                  <a:tcPr/>
                </a:tc>
                <a:tc>
                  <a:txBody>
                    <a:bodyPr/>
                    <a:lstStyle/>
                    <a:p>
                      <a:r>
                        <a:rPr lang="en-US" sz="1050" dirty="0" smtClean="0"/>
                        <a:t>Variable Local</a:t>
                      </a:r>
                      <a:r>
                        <a:rPr lang="en-US" sz="1050" baseline="0" dirty="0" smtClean="0"/>
                        <a:t> Resources, Energy Use Follows  Available Generation, Two-way Flow of Energy</a:t>
                      </a:r>
                      <a:endParaRPr lang="en-US" sz="1050" dirty="0"/>
                    </a:p>
                  </a:txBody>
                  <a:tcPr/>
                </a:tc>
                <a:tc>
                  <a:txBody>
                    <a:bodyPr/>
                    <a:lstStyle/>
                    <a:p>
                      <a:r>
                        <a:rPr lang="en-US" sz="1050" baseline="0" dirty="0" smtClean="0"/>
                        <a:t>Integration of Variable Renewable Resources, Demand Management, Distributed Energy Resource Management, Facility/Campus Storage</a:t>
                      </a:r>
                      <a:endParaRPr lang="en-US" sz="1050" dirty="0"/>
                    </a:p>
                  </a:txBody>
                  <a:tcPr/>
                </a:tc>
              </a:tr>
              <a:tr h="939535">
                <a:tc>
                  <a:txBody>
                    <a:bodyPr/>
                    <a:lstStyle/>
                    <a:p>
                      <a:r>
                        <a:rPr lang="en-US" sz="1400" b="1" dirty="0" smtClean="0"/>
                        <a:t>Efficiency</a:t>
                      </a:r>
                      <a:endParaRPr lang="en-US" sz="1400" b="1" dirty="0"/>
                    </a:p>
                  </a:txBody>
                  <a:tcPr/>
                </a:tc>
                <a:tc>
                  <a:txBody>
                    <a:bodyPr/>
                    <a:lstStyle/>
                    <a:p>
                      <a:r>
                        <a:rPr lang="en-US" sz="1050" dirty="0" smtClean="0"/>
                        <a:t>Active Grid , Visibility, </a:t>
                      </a:r>
                    </a:p>
                    <a:p>
                      <a:r>
                        <a:rPr lang="en-US" sz="1050" baseline="0" dirty="0" smtClean="0"/>
                        <a:t>Automate Outage Response, </a:t>
                      </a:r>
                    </a:p>
                    <a:p>
                      <a:r>
                        <a:rPr lang="en-US" sz="1050" baseline="0" dirty="0" smtClean="0"/>
                        <a:t>Streamline Operations</a:t>
                      </a:r>
                    </a:p>
                  </a:txBody>
                  <a:tcPr/>
                </a:tc>
                <a:tc>
                  <a:txBody>
                    <a:bodyPr/>
                    <a:lstStyle/>
                    <a:p>
                      <a:r>
                        <a:rPr lang="en-US" sz="1050" dirty="0" smtClean="0"/>
                        <a:t>Distribution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Substation Automation, Feeder Automation,</a:t>
                      </a:r>
                      <a:r>
                        <a:rPr lang="en-US" sz="1050" baseline="0" dirty="0" smtClean="0"/>
                        <a:t> </a:t>
                      </a:r>
                      <a:r>
                        <a:rPr lang="en-US" sz="1050" dirty="0" smtClean="0"/>
                        <a:t>Adaptive</a:t>
                      </a:r>
                      <a:r>
                        <a:rPr lang="en-US" sz="1050" baseline="0" dirty="0" smtClean="0"/>
                        <a:t> Protection, </a:t>
                      </a:r>
                      <a:r>
                        <a:rPr lang="en-US" sz="1050" dirty="0" smtClean="0"/>
                        <a:t>Voltage</a:t>
                      </a:r>
                      <a:r>
                        <a:rPr lang="en-US" sz="1050" baseline="0" dirty="0" smtClean="0"/>
                        <a:t> Management, AMI/Smart Metering, Social Media Reporting/Assessment</a:t>
                      </a:r>
                      <a:endParaRPr lang="en-US" sz="1050" dirty="0"/>
                    </a:p>
                  </a:txBody>
                  <a:tcPr/>
                </a:tc>
              </a:tr>
              <a:tr h="930140">
                <a:tc>
                  <a:txBody>
                    <a:bodyPr/>
                    <a:lstStyle/>
                    <a:p>
                      <a:r>
                        <a:rPr lang="en-US" sz="1400" b="1" dirty="0" smtClean="0"/>
                        <a:t>Reliability</a:t>
                      </a:r>
                      <a:endParaRPr lang="en-US" sz="1400" b="1" dirty="0"/>
                    </a:p>
                  </a:txBody>
                  <a:tcPr/>
                </a:tc>
                <a:tc>
                  <a:txBody>
                    <a:bodyPr/>
                    <a:lstStyle/>
                    <a:p>
                      <a:r>
                        <a:rPr lang="en-US" sz="1050" dirty="0" smtClean="0"/>
                        <a:t>Passive</a:t>
                      </a:r>
                      <a:r>
                        <a:rPr lang="en-US" sz="1050" baseline="0" dirty="0" smtClean="0"/>
                        <a:t> grid, One-way Distribution of Power, Reactive Problem Response </a:t>
                      </a:r>
                      <a:endParaRPr lang="en-US" sz="1050" dirty="0"/>
                    </a:p>
                  </a:txBody>
                  <a:tcPr/>
                </a:tc>
                <a:tc>
                  <a:txBody>
                    <a:bodyPr/>
                    <a:lstStyle/>
                    <a:p>
                      <a:r>
                        <a:rPr lang="en-US" sz="1050" dirty="0" smtClean="0"/>
                        <a:t>Centralized Generation, Radial Distribution, Reactive</a:t>
                      </a:r>
                      <a:r>
                        <a:rPr lang="en-US" sz="1050" baseline="0" dirty="0" smtClean="0"/>
                        <a:t> Trouble Dispatch and  Outage Management</a:t>
                      </a:r>
                      <a:endParaRPr lang="en-US" sz="1200" dirty="0"/>
                    </a:p>
                  </a:txBody>
                  <a:tcPr/>
                </a:tc>
              </a:tr>
            </a:tbl>
          </a:graphicData>
        </a:graphic>
      </p:graphicFrame>
      <p:sp>
        <p:nvSpPr>
          <p:cNvPr id="6" name="TextBox 5"/>
          <p:cNvSpPr txBox="1"/>
          <p:nvPr/>
        </p:nvSpPr>
        <p:spPr>
          <a:xfrm>
            <a:off x="7759070" y="4738713"/>
            <a:ext cx="1384930" cy="1015663"/>
          </a:xfrm>
          <a:prstGeom prst="rect">
            <a:avLst/>
          </a:prstGeom>
          <a:noFill/>
        </p:spPr>
        <p:txBody>
          <a:bodyPr wrap="square" rtlCol="0">
            <a:spAutoFit/>
          </a:bodyPr>
          <a:lstStyle/>
          <a:p>
            <a:pPr algn="ctr"/>
            <a:r>
              <a:rPr lang="en-US" sz="1200" dirty="0" smtClean="0">
                <a:solidFill>
                  <a:srgbClr val="000000"/>
                </a:solidFill>
              </a:rPr>
              <a:t>Generally Within Regulated Utility Business Model</a:t>
            </a:r>
          </a:p>
        </p:txBody>
      </p:sp>
      <p:sp>
        <p:nvSpPr>
          <p:cNvPr id="8" name="TextBox 7"/>
          <p:cNvSpPr txBox="1"/>
          <p:nvPr/>
        </p:nvSpPr>
        <p:spPr>
          <a:xfrm>
            <a:off x="7781026" y="2898475"/>
            <a:ext cx="1357313" cy="1015663"/>
          </a:xfrm>
          <a:prstGeom prst="rect">
            <a:avLst/>
          </a:prstGeom>
          <a:noFill/>
        </p:spPr>
        <p:txBody>
          <a:bodyPr wrap="square" rtlCol="0">
            <a:spAutoFit/>
          </a:bodyPr>
          <a:lstStyle/>
          <a:p>
            <a:pPr algn="ctr"/>
            <a:r>
              <a:rPr lang="en-US" sz="1200" dirty="0" smtClean="0">
                <a:solidFill>
                  <a:srgbClr val="000000"/>
                </a:solidFill>
              </a:rPr>
              <a:t>Generally Outside Regulated Utility Business Model</a:t>
            </a:r>
            <a:endParaRPr lang="en-US" sz="1200" dirty="0">
              <a:solidFill>
                <a:srgbClr val="000000"/>
              </a:solidFill>
            </a:endParaRPr>
          </a:p>
        </p:txBody>
      </p:sp>
      <p:sp>
        <p:nvSpPr>
          <p:cNvPr id="9" name="Right Brace 8"/>
          <p:cNvSpPr/>
          <p:nvPr/>
        </p:nvSpPr>
        <p:spPr>
          <a:xfrm>
            <a:off x="7391400" y="2490850"/>
            <a:ext cx="389626"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10000"/>
              </a:lnSpc>
            </a:pPr>
            <a:endParaRPr lang="en-US" sz="1200" b="0">
              <a:solidFill>
                <a:srgbClr val="000000"/>
              </a:solidFill>
            </a:endParaRPr>
          </a:p>
        </p:txBody>
      </p:sp>
      <p:sp>
        <p:nvSpPr>
          <p:cNvPr id="10" name="Right Brace 9"/>
          <p:cNvSpPr/>
          <p:nvPr/>
        </p:nvSpPr>
        <p:spPr>
          <a:xfrm>
            <a:off x="7388532" y="4333946"/>
            <a:ext cx="389626"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10000"/>
              </a:lnSpc>
            </a:pPr>
            <a:endParaRPr lang="en-US" sz="1200" b="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ctangle 34"/>
          <p:cNvSpPr>
            <a:spLocks noChangeArrowheads="1"/>
          </p:cNvSpPr>
          <p:nvPr/>
        </p:nvSpPr>
        <p:spPr bwMode="auto">
          <a:xfrm>
            <a:off x="314325" y="838200"/>
            <a:ext cx="8372475" cy="430887"/>
          </a:xfrm>
          <a:prstGeom prst="rect">
            <a:avLst/>
          </a:prstGeom>
          <a:noFill/>
          <a:ln w="9525">
            <a:noFill/>
            <a:miter lim="800000"/>
            <a:headEnd/>
            <a:tailEnd/>
          </a:ln>
        </p:spPr>
        <p:txBody>
          <a:bodyPr wrap="square">
            <a:spAutoFit/>
          </a:bodyPr>
          <a:lstStyle/>
          <a:p>
            <a:pPr>
              <a:lnSpc>
                <a:spcPct val="110000"/>
              </a:lnSpc>
            </a:pPr>
            <a:r>
              <a:rPr lang="en-US" altLang="zh-CN" dirty="0" smtClean="0">
                <a:solidFill>
                  <a:srgbClr val="000000"/>
                </a:solidFill>
                <a:ea typeface="SimSun" pitchFamily="2" charset="-122"/>
              </a:rPr>
              <a:t>Phased approach towards energy resilience and sustainability</a:t>
            </a:r>
            <a:endParaRPr lang="en-US" dirty="0">
              <a:solidFill>
                <a:srgbClr val="000000"/>
              </a:solidFill>
            </a:endParaRPr>
          </a:p>
        </p:txBody>
      </p:sp>
      <p:sp>
        <p:nvSpPr>
          <p:cNvPr id="217089" name="Rectangle 1"/>
          <p:cNvSpPr>
            <a:spLocks noChangeArrowheads="1"/>
          </p:cNvSpPr>
          <p:nvPr/>
        </p:nvSpPr>
        <p:spPr bwMode="auto">
          <a:xfrm>
            <a:off x="485775" y="1601236"/>
            <a:ext cx="8343900" cy="4825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Bef>
                <a:spcPts val="0"/>
              </a:spcBef>
              <a:spcAft>
                <a:spcPts val="1000"/>
              </a:spcAft>
            </a:pPr>
            <a:r>
              <a:rPr lang="en-US" sz="1600" b="0" dirty="0" smtClean="0">
                <a:solidFill>
                  <a:srgbClr val="000000"/>
                </a:solidFill>
                <a:latin typeface="Arial"/>
                <a:ea typeface="Times New Roman"/>
                <a:cs typeface="Times New Roman"/>
              </a:rPr>
              <a:t>In evaluating the options, we pursue three different levels of energy resiliency and sustainability which includes:</a:t>
            </a:r>
          </a:p>
          <a:p>
            <a:pPr marL="457200">
              <a:lnSpc>
                <a:spcPct val="115000"/>
              </a:lnSpc>
              <a:spcBef>
                <a:spcPts val="0"/>
              </a:spcBef>
              <a:spcAft>
                <a:spcPts val="1000"/>
              </a:spcAft>
            </a:pPr>
            <a:r>
              <a:rPr lang="en-US" sz="1600" dirty="0" smtClean="0">
                <a:solidFill>
                  <a:srgbClr val="000000"/>
                </a:solidFill>
                <a:latin typeface="Arial"/>
                <a:ea typeface="Times New Roman"/>
                <a:cs typeface="Times New Roman"/>
              </a:rPr>
              <a:t>Facility</a:t>
            </a:r>
            <a:r>
              <a:rPr lang="en-US" sz="1600" b="0" dirty="0" smtClean="0">
                <a:solidFill>
                  <a:srgbClr val="000000"/>
                </a:solidFill>
                <a:ea typeface="Times New Roman"/>
                <a:cs typeface="Times New Roman"/>
              </a:rPr>
              <a:t> – </a:t>
            </a:r>
            <a:r>
              <a:rPr lang="en-US" sz="1600" b="0" dirty="0" smtClean="0">
                <a:solidFill>
                  <a:srgbClr val="000000"/>
                </a:solidFill>
                <a:latin typeface="Arial"/>
                <a:ea typeface="Times New Roman"/>
                <a:cs typeface="Times New Roman"/>
              </a:rPr>
              <a:t>At the most granular level, we have identified individual facilities for economy improvements and secure supply through on-site generation. </a:t>
            </a:r>
          </a:p>
          <a:p>
            <a:pPr marL="457200">
              <a:lnSpc>
                <a:spcPct val="115000"/>
              </a:lnSpc>
              <a:spcBef>
                <a:spcPts val="0"/>
              </a:spcBef>
              <a:spcAft>
                <a:spcPts val="1000"/>
              </a:spcAft>
            </a:pPr>
            <a:r>
              <a:rPr lang="en-US" sz="1600" dirty="0" smtClean="0">
                <a:solidFill>
                  <a:srgbClr val="000000"/>
                </a:solidFill>
                <a:latin typeface="Arial"/>
                <a:ea typeface="Times New Roman"/>
                <a:cs typeface="Times New Roman"/>
              </a:rPr>
              <a:t>Campus</a:t>
            </a:r>
            <a:r>
              <a:rPr lang="en-US" sz="1600" b="0" dirty="0" smtClean="0">
                <a:solidFill>
                  <a:srgbClr val="000000"/>
                </a:solidFill>
                <a:ea typeface="Times New Roman"/>
                <a:cs typeface="Times New Roman"/>
              </a:rPr>
              <a:t> – </a:t>
            </a:r>
            <a:r>
              <a:rPr lang="en-US" sz="1600" b="0" dirty="0" smtClean="0">
                <a:solidFill>
                  <a:srgbClr val="000000"/>
                </a:solidFill>
                <a:latin typeface="Arial"/>
                <a:ea typeface="Times New Roman"/>
                <a:cs typeface="Times New Roman"/>
              </a:rPr>
              <a:t>Next, there are adjacent facilities that can be connected, local generation can be installed, and can be managed as a “campus” microgrid without using the local utility equipment or violating the utility franchise. </a:t>
            </a:r>
          </a:p>
          <a:p>
            <a:pPr marL="457200">
              <a:lnSpc>
                <a:spcPct val="115000"/>
              </a:lnSpc>
              <a:spcBef>
                <a:spcPts val="0"/>
              </a:spcBef>
              <a:spcAft>
                <a:spcPts val="1000"/>
              </a:spcAft>
            </a:pPr>
            <a:r>
              <a:rPr lang="en-US" sz="1600" dirty="0" smtClean="0">
                <a:solidFill>
                  <a:srgbClr val="000000"/>
                </a:solidFill>
                <a:latin typeface="Arial"/>
                <a:ea typeface="Times New Roman"/>
                <a:cs typeface="Times New Roman"/>
              </a:rPr>
              <a:t>Community</a:t>
            </a:r>
            <a:r>
              <a:rPr lang="en-US" sz="1600" b="0" dirty="0" smtClean="0">
                <a:solidFill>
                  <a:srgbClr val="000000"/>
                </a:solidFill>
                <a:ea typeface="Times New Roman"/>
                <a:cs typeface="Times New Roman"/>
              </a:rPr>
              <a:t> – </a:t>
            </a:r>
            <a:r>
              <a:rPr lang="en-US" sz="1600" b="0" dirty="0" smtClean="0">
                <a:solidFill>
                  <a:srgbClr val="000000"/>
                </a:solidFill>
                <a:latin typeface="Arial"/>
                <a:ea typeface="Times New Roman"/>
                <a:cs typeface="Times New Roman"/>
              </a:rPr>
              <a:t>Finally, there are facilities that can be connected through, and coordinated with, the local utility, incorporating extended critical infrastructure (gas stations, designated “safe areas”, hospitals, etc.), and be managed as a microgrid. </a:t>
            </a:r>
          </a:p>
          <a:p>
            <a:pPr>
              <a:lnSpc>
                <a:spcPct val="115000"/>
              </a:lnSpc>
              <a:spcBef>
                <a:spcPts val="0"/>
              </a:spcBef>
              <a:spcAft>
                <a:spcPts val="1000"/>
              </a:spcAft>
            </a:pPr>
            <a:r>
              <a:rPr lang="en-US" sz="1600" b="0" dirty="0" smtClean="0">
                <a:solidFill>
                  <a:srgbClr val="000000"/>
                </a:solidFill>
                <a:latin typeface="Arial"/>
                <a:ea typeface="Times New Roman"/>
                <a:cs typeface="Times New Roman"/>
              </a:rPr>
              <a:t>Increasing stakeholder involvement with options – Differences in generation sizing and degree of automation and coordination between phases.</a:t>
            </a:r>
          </a:p>
          <a:p>
            <a:pPr>
              <a:lnSpc>
                <a:spcPct val="115000"/>
              </a:lnSpc>
              <a:spcBef>
                <a:spcPts val="0"/>
              </a:spcBef>
              <a:spcAft>
                <a:spcPts val="1000"/>
              </a:spcAft>
            </a:pPr>
            <a:r>
              <a:rPr lang="en-US" sz="1600" b="0" dirty="0" smtClean="0">
                <a:solidFill>
                  <a:srgbClr val="000000"/>
                </a:solidFill>
                <a:latin typeface="Arial"/>
                <a:ea typeface="Times New Roman"/>
                <a:cs typeface="Times New Roman"/>
              </a:rPr>
              <a:t>Win for Community, City, State, Utility, and Vendors</a:t>
            </a:r>
          </a:p>
          <a:p>
            <a:pPr>
              <a:lnSpc>
                <a:spcPct val="115000"/>
              </a:lnSpc>
              <a:spcBef>
                <a:spcPts val="0"/>
              </a:spcBef>
              <a:spcAft>
                <a:spcPts val="1000"/>
              </a:spcAft>
            </a:pPr>
            <a:endParaRPr lang="en-US" sz="1600" b="0" dirty="0" smtClean="0">
              <a:solidFill>
                <a:srgbClr val="000000"/>
              </a:solidFill>
              <a:latin typeface="Siemens Sans" pitchFamily="2" charset="0"/>
              <a:ea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p:txBody>
          <a:bodyPr/>
          <a:lstStyle/>
          <a:p>
            <a:pPr eaLnBrk="1" hangingPunct="1"/>
            <a:r>
              <a:rPr lang="en-US" smtClean="0"/>
              <a:t>Thank you for your attention</a:t>
            </a:r>
          </a:p>
        </p:txBody>
      </p:sp>
      <p:sp>
        <p:nvSpPr>
          <p:cNvPr id="83975" name="Rectangle 7"/>
          <p:cNvSpPr>
            <a:spLocks noGrp="1" noChangeArrowheads="1"/>
          </p:cNvSpPr>
          <p:nvPr>
            <p:ph type="body" sz="half" idx="4294967295"/>
          </p:nvPr>
        </p:nvSpPr>
        <p:spPr>
          <a:xfrm>
            <a:off x="4718050" y="1412875"/>
            <a:ext cx="4425950" cy="4749800"/>
          </a:xfrm>
          <a:solidFill>
            <a:schemeClr val="bg2">
              <a:lumMod val="40000"/>
              <a:lumOff val="60000"/>
            </a:schemeClr>
          </a:solidFill>
        </p:spPr>
        <p:txBody>
          <a:bodyPr lIns="252000" tIns="144000" rIns="180000" bIns="144000"/>
          <a:lstStyle/>
          <a:p>
            <a:pPr marL="0" indent="0" eaLnBrk="1" hangingPunct="1">
              <a:lnSpc>
                <a:spcPct val="100000"/>
              </a:lnSpc>
              <a:spcBef>
                <a:spcPts val="500"/>
              </a:spcBef>
              <a:spcAft>
                <a:spcPts val="500"/>
              </a:spcAft>
              <a:defRPr/>
            </a:pPr>
            <a:r>
              <a:rPr lang="en-US" sz="2000" b="1" dirty="0" smtClean="0"/>
              <a:t>Ken Geisler </a:t>
            </a:r>
            <a:br>
              <a:rPr lang="en-US" sz="2000" b="1" dirty="0" smtClean="0"/>
            </a:br>
            <a:r>
              <a:rPr lang="en-US" sz="2000" dirty="0" smtClean="0"/>
              <a:t>Vice President, Strategy NA</a:t>
            </a:r>
            <a:br>
              <a:rPr lang="en-US" sz="2000" dirty="0" smtClean="0"/>
            </a:br>
            <a:r>
              <a:rPr lang="en-US" sz="2000" dirty="0" smtClean="0"/>
              <a:t>Smart Grid Software &amp; Services</a:t>
            </a:r>
            <a:br>
              <a:rPr lang="en-US" sz="2000" dirty="0" smtClean="0"/>
            </a:br>
            <a:r>
              <a:rPr lang="en-US" sz="2000" dirty="0" smtClean="0"/>
              <a:t>Energy Management Division</a:t>
            </a:r>
            <a:br>
              <a:rPr lang="en-US" sz="2000" dirty="0" smtClean="0"/>
            </a:br>
            <a:r>
              <a:rPr lang="en-US" sz="2000" dirty="0" smtClean="0"/>
              <a:t>Siemens</a:t>
            </a:r>
          </a:p>
          <a:p>
            <a:pPr marL="0" indent="0" eaLnBrk="1" hangingPunct="1">
              <a:lnSpc>
                <a:spcPct val="100000"/>
              </a:lnSpc>
              <a:spcBef>
                <a:spcPts val="500"/>
              </a:spcBef>
              <a:spcAft>
                <a:spcPts val="500"/>
              </a:spcAft>
              <a:defRPr/>
            </a:pPr>
            <a:r>
              <a:rPr lang="en-US" sz="2000" dirty="0" smtClean="0"/>
              <a:t/>
            </a:r>
            <a:br>
              <a:rPr lang="en-US" sz="2000" dirty="0" smtClean="0"/>
            </a:br>
            <a:endParaRPr lang="en-US" sz="2000" dirty="0" smtClean="0"/>
          </a:p>
          <a:p>
            <a:pPr marL="0" indent="0" eaLnBrk="1" hangingPunct="1">
              <a:lnSpc>
                <a:spcPct val="100000"/>
              </a:lnSpc>
              <a:spcBef>
                <a:spcPts val="500"/>
              </a:spcBef>
              <a:spcAft>
                <a:spcPts val="500"/>
              </a:spcAft>
              <a:defRPr/>
            </a:pPr>
            <a:r>
              <a:rPr lang="en-US" sz="2000" dirty="0" smtClean="0"/>
              <a:t>E-mail:</a:t>
            </a:r>
            <a:br>
              <a:rPr lang="en-US" sz="2000" dirty="0" smtClean="0"/>
            </a:br>
            <a:r>
              <a:rPr lang="en-US" sz="2000" dirty="0" smtClean="0">
                <a:hlinkClick r:id="rId2"/>
              </a:rPr>
              <a:t>ken.geisler@siemens.com</a:t>
            </a:r>
            <a:endParaRPr lang="en-US" sz="2000" dirty="0" smtClean="0"/>
          </a:p>
          <a:p>
            <a:pPr marL="0" indent="0" eaLnBrk="1" hangingPunct="1">
              <a:lnSpc>
                <a:spcPct val="100000"/>
              </a:lnSpc>
              <a:spcBef>
                <a:spcPts val="500"/>
              </a:spcBef>
              <a:spcAft>
                <a:spcPts val="500"/>
              </a:spcAft>
              <a:defRPr/>
            </a:pPr>
            <a:endParaRPr lang="en-US" sz="2000" b="1" dirty="0" smtClean="0"/>
          </a:p>
        </p:txBody>
      </p:sp>
      <p:sp>
        <p:nvSpPr>
          <p:cNvPr id="44036" name="Text Box 12"/>
          <p:cNvSpPr txBox="1">
            <a:spLocks noChangeArrowheads="1"/>
          </p:cNvSpPr>
          <p:nvPr/>
        </p:nvSpPr>
        <p:spPr bwMode="auto">
          <a:xfrm>
            <a:off x="4716463" y="5589588"/>
            <a:ext cx="4427537" cy="576262"/>
          </a:xfrm>
          <a:prstGeom prst="rect">
            <a:avLst/>
          </a:prstGeom>
          <a:noFill/>
          <a:ln w="9525" algn="ctr">
            <a:noFill/>
            <a:miter lim="800000"/>
            <a:headEnd/>
            <a:tailEnd/>
          </a:ln>
        </p:spPr>
        <p:txBody>
          <a:bodyPr lIns="252000" tIns="0" rIns="396000" bIns="144000" anchor="b"/>
          <a:lstStyle/>
          <a:p>
            <a:pPr>
              <a:spcBef>
                <a:spcPct val="50000"/>
              </a:spcBef>
            </a:pPr>
            <a:r>
              <a:rPr lang="en-US" sz="1500" b="0" noProof="1"/>
              <a:t>Answers for infrastructure and cities.</a:t>
            </a:r>
          </a:p>
        </p:txBody>
      </p:sp>
      <p:pic>
        <p:nvPicPr>
          <p:cNvPr id="44037" name="Picture 2" descr="C:\Users\Nadine.Lange\Desktop\SIEIC_39L_SGScene_16.jpeg"/>
          <p:cNvPicPr>
            <a:picLocks noChangeAspect="1" noChangeArrowheads="1"/>
          </p:cNvPicPr>
          <p:nvPr/>
        </p:nvPicPr>
        <p:blipFill>
          <a:blip r:embed="rId3" cstate="print"/>
          <a:srcRect/>
          <a:stretch>
            <a:fillRect/>
          </a:stretch>
        </p:blipFill>
        <p:spPr bwMode="auto">
          <a:xfrm>
            <a:off x="539750" y="1431925"/>
            <a:ext cx="4025900" cy="307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lCN4.vk00WwStZKHDAS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sdUrOG6jkKQEEx5bucZ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2b6aNht8Uqja86jYsOoE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Ge0YPKyJk6FRRr6jz.c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vGWLBaCCUWjzeaHCS4D7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WJGEUiRA0KWS0aWeMbu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UCvuUj1mEWDxza1wQiW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Zinj.VQsE6zIJR2XAdrs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uGRVuBkQ0eotj.Si5ZFu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6CLx0KPBUGa8l7Antq2eQ"/>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IzQ5audrE6DeJfC_YsgO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ROpajDCo0qedxcakGt4A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UNsTKK6DUi9Eg4Yjfx1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_vmKW142skqAU0bK9Px_i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kMrJ90aRtESBWOAWO7diS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1o8E6mYhF0KwX7B44Ivlp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4h.6giI2p02vR2CeRC_UH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58j87dlzDU21QSpBzK1vG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UPzqO3IFUKkmJg5A2G7E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lW4J6E9KUW.XTHjUw85fQ"/>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P0Q0TRvDTEae7xF12ZB7M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MyOxuZ_f0qphNzwlmOCj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YZ4oB_EUkmnBdW60Cmjn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0erkW2GsiUWdWP4CsH3s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a2Iz2Ljq02a..DqPxkDW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vu3xZgr7kEaposT0orxdk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UQWVaEZHkiSQzxvtbXGF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aIdC8L1oU.yVlgfabOti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hc6S3gst_0GO29_uEazNs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7mF2hDtRc0C_nIYss5fc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DSHR50WKUWY5LKFi1Dl1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WnfHp4EO0C16xV4CfCbp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DJQe6152kUKcdFkMv5mlZ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B0oW2_Zik6UwbF6O2bKV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oMMoEAFd0uO7WB4eTQd9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gY6Qle.GFkmH.Vn1M0_Y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G1Vs90Iz_UCyGRMW8zCa6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zPq.Aht00qqIFj7vWZdT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KvlKWcew0CuIzF5QSkjX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7jV.Be6tKE2jd4jV3sdBG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5lRbu8_JEEmJ0fPooMlm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WRTbZ5gEUK5lYPfFPr9f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6.6nCD7yUEKSSoMvJdF6O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mwsI8UpJ2kK9WZtj.q9p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r1BKCOd.UOPTFLPgSsPR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sGthanmMkS6QuifUYeXe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DhPO0r3kEWWoK6KxpZ03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1UiI.qnhckmdUowsAuA5H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TVf_QFiXECHGOpy5QXK0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jdmEmJCLkWRtzn2jS0HC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JGe_xHdRUWXkkmuBLbM4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w9e6Tyf25kOjHUuNhIgy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bFgJBwQkEKzIZqt5um7V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J.aDlZ3hDECiQQz32suj1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6pfWmVh6w0mAnJIn6ySk3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75Dk6bchSki.o0Ce1VFgm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j7j7RJY8d0WheICFjb44o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sV1ft7waV0WLyYZn4k2.J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H1tY1B9Y2EavR3gAwld8a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Xf_QGBlzW0mPeZApYXt_s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dDMl7xRXxUaLUIGfQz8kh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XaOiHVhIEKg5.vVrGGd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eWNUMFRyEyGwGf5BNiW1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72e9F4EHk6rTPcr.lxyag"/>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e_ppt_basic_white_EN">
  <a:themeElements>
    <a:clrScheme name="sie_ppt_basic_white_EN 1">
      <a:dk1>
        <a:srgbClr val="000000"/>
      </a:dk1>
      <a:lt1>
        <a:srgbClr val="FFFFFF"/>
      </a:lt1>
      <a:dk2>
        <a:srgbClr val="949EAA"/>
      </a:dk2>
      <a:lt2>
        <a:srgbClr val="FFFFFF"/>
      </a:lt2>
      <a:accent1>
        <a:srgbClr val="949EAA"/>
      </a:accent1>
      <a:accent2>
        <a:srgbClr val="CC0000"/>
      </a:accent2>
      <a:accent3>
        <a:srgbClr val="FFFFFF"/>
      </a:accent3>
      <a:accent4>
        <a:srgbClr val="000000"/>
      </a:accent4>
      <a:accent5>
        <a:srgbClr val="C8CCD2"/>
      </a:accent5>
      <a:accent6>
        <a:srgbClr val="B90000"/>
      </a:accent6>
      <a:hlink>
        <a:srgbClr val="3366AA"/>
      </a:hlink>
      <a:folHlink>
        <a:srgbClr val="3366AA"/>
      </a:folHlink>
    </a:clrScheme>
    <a:fontScheme name="sie_ppt_basic_white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e_ppt_basic_white_EN 1">
        <a:dk1>
          <a:srgbClr val="000000"/>
        </a:dk1>
        <a:lt1>
          <a:srgbClr val="FFFFFF"/>
        </a:lt1>
        <a:dk2>
          <a:srgbClr val="949EAA"/>
        </a:dk2>
        <a:lt2>
          <a:srgbClr val="FFFFFF"/>
        </a:lt2>
        <a:accent1>
          <a:srgbClr val="949EAA"/>
        </a:accent1>
        <a:accent2>
          <a:srgbClr val="CC0000"/>
        </a:accent2>
        <a:accent3>
          <a:srgbClr val="FFFFFF"/>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iemens 2013 – 4:3">
  <a:themeElements>
    <a:clrScheme name="Siemens 2013 – 4:3 1">
      <a:dk1>
        <a:srgbClr val="000000"/>
      </a:dk1>
      <a:lt1>
        <a:srgbClr val="FFFFFF"/>
      </a:lt1>
      <a:dk2>
        <a:srgbClr val="000000"/>
      </a:dk2>
      <a:lt2>
        <a:srgbClr val="879BAA"/>
      </a:lt2>
      <a:accent1>
        <a:srgbClr val="879BAA"/>
      </a:accent1>
      <a:accent2>
        <a:srgbClr val="BECDD7"/>
      </a:accent2>
      <a:accent3>
        <a:srgbClr val="FFFFFF"/>
      </a:accent3>
      <a:accent4>
        <a:srgbClr val="000000"/>
      </a:accent4>
      <a:accent5>
        <a:srgbClr val="C3CBD2"/>
      </a:accent5>
      <a:accent6>
        <a:srgbClr val="ACBAC3"/>
      </a:accent6>
      <a:hlink>
        <a:srgbClr val="EB780A"/>
      </a:hlink>
      <a:folHlink>
        <a:srgbClr val="641946"/>
      </a:folHlink>
    </a:clrScheme>
    <a:fontScheme name="Siemens 2013 – 4: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emens 2013 – 4:3 1">
        <a:dk1>
          <a:srgbClr val="000000"/>
        </a:dk1>
        <a:lt1>
          <a:srgbClr val="FFFFFF"/>
        </a:lt1>
        <a:dk2>
          <a:srgbClr val="000000"/>
        </a:dk2>
        <a:lt2>
          <a:srgbClr val="879BAA"/>
        </a:lt2>
        <a:accent1>
          <a:srgbClr val="879BAA"/>
        </a:accent1>
        <a:accent2>
          <a:srgbClr val="BECDD7"/>
        </a:accent2>
        <a:accent3>
          <a:srgbClr val="FFFFFF"/>
        </a:accent3>
        <a:accent4>
          <a:srgbClr val="000000"/>
        </a:accent4>
        <a:accent5>
          <a:srgbClr val="C3CBD2"/>
        </a:accent5>
        <a:accent6>
          <a:srgbClr val="ACBAC3"/>
        </a:accent6>
        <a:hlink>
          <a:srgbClr val="EB780A"/>
        </a:hlink>
        <a:folHlink>
          <a:srgbClr val="641946"/>
        </a:folHlink>
      </a:clrScheme>
      <a:clrMap bg1="lt1" tx1="dk1" bg2="lt2" tx2="dk2" accent1="accent1" accent2="accent2" accent3="accent3" accent4="accent4" accent5="accent5" accent6="accent6" hlink="hlink" folHlink="folHlink"/>
    </a:extraClrScheme>
    <a:extraClrScheme>
      <a:clrScheme name="Siemens 2013 – 4:3 2">
        <a:dk1>
          <a:srgbClr val="000000"/>
        </a:dk1>
        <a:lt1>
          <a:srgbClr val="FFFFFF"/>
        </a:lt1>
        <a:dk2>
          <a:srgbClr val="641946"/>
        </a:dk2>
        <a:lt2>
          <a:srgbClr val="EB780A"/>
        </a:lt2>
        <a:accent1>
          <a:srgbClr val="879BAA"/>
        </a:accent1>
        <a:accent2>
          <a:srgbClr val="BECDD7"/>
        </a:accent2>
        <a:accent3>
          <a:srgbClr val="FFFFFF"/>
        </a:accent3>
        <a:accent4>
          <a:srgbClr val="000000"/>
        </a:accent4>
        <a:accent5>
          <a:srgbClr val="C3CBD2"/>
        </a:accent5>
        <a:accent6>
          <a:srgbClr val="ACBAC3"/>
        </a:accent6>
        <a:hlink>
          <a:srgbClr val="006487"/>
        </a:hlink>
        <a:folHlink>
          <a:srgbClr val="647D2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Siemens 2013 – 4:3">
  <a:themeElements>
    <a:clrScheme name="4_Siemens 2013 – 4:3 1">
      <a:dk1>
        <a:srgbClr val="000000"/>
      </a:dk1>
      <a:lt1>
        <a:srgbClr val="FFFFFF"/>
      </a:lt1>
      <a:dk2>
        <a:srgbClr val="000000"/>
      </a:dk2>
      <a:lt2>
        <a:srgbClr val="879BAA"/>
      </a:lt2>
      <a:accent1>
        <a:srgbClr val="879BAA"/>
      </a:accent1>
      <a:accent2>
        <a:srgbClr val="BECDD7"/>
      </a:accent2>
      <a:accent3>
        <a:srgbClr val="FFFFFF"/>
      </a:accent3>
      <a:accent4>
        <a:srgbClr val="000000"/>
      </a:accent4>
      <a:accent5>
        <a:srgbClr val="C3CBD2"/>
      </a:accent5>
      <a:accent6>
        <a:srgbClr val="ACBAC3"/>
      </a:accent6>
      <a:hlink>
        <a:srgbClr val="EB780A"/>
      </a:hlink>
      <a:folHlink>
        <a:srgbClr val="641946"/>
      </a:folHlink>
    </a:clrScheme>
    <a:fontScheme name="4_Siemens 2013 – 4: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iemens 2013 – 4:3 1">
        <a:dk1>
          <a:srgbClr val="000000"/>
        </a:dk1>
        <a:lt1>
          <a:srgbClr val="FFFFFF"/>
        </a:lt1>
        <a:dk2>
          <a:srgbClr val="000000"/>
        </a:dk2>
        <a:lt2>
          <a:srgbClr val="879BAA"/>
        </a:lt2>
        <a:accent1>
          <a:srgbClr val="879BAA"/>
        </a:accent1>
        <a:accent2>
          <a:srgbClr val="BECDD7"/>
        </a:accent2>
        <a:accent3>
          <a:srgbClr val="FFFFFF"/>
        </a:accent3>
        <a:accent4>
          <a:srgbClr val="000000"/>
        </a:accent4>
        <a:accent5>
          <a:srgbClr val="C3CBD2"/>
        </a:accent5>
        <a:accent6>
          <a:srgbClr val="ACBAC3"/>
        </a:accent6>
        <a:hlink>
          <a:srgbClr val="EB780A"/>
        </a:hlink>
        <a:folHlink>
          <a:srgbClr val="641946"/>
        </a:folHlink>
      </a:clrScheme>
      <a:clrMap bg1="lt1" tx1="dk1" bg2="lt2" tx2="dk2" accent1="accent1" accent2="accent2" accent3="accent3" accent4="accent4" accent5="accent5" accent6="accent6" hlink="hlink" folHlink="folHlink"/>
    </a:extraClrScheme>
    <a:extraClrScheme>
      <a:clrScheme name="4_Siemens 2013 – 4:3 2">
        <a:dk1>
          <a:srgbClr val="000000"/>
        </a:dk1>
        <a:lt1>
          <a:srgbClr val="FFFFFF"/>
        </a:lt1>
        <a:dk2>
          <a:srgbClr val="641946"/>
        </a:dk2>
        <a:lt2>
          <a:srgbClr val="EB780A"/>
        </a:lt2>
        <a:accent1>
          <a:srgbClr val="879BAA"/>
        </a:accent1>
        <a:accent2>
          <a:srgbClr val="BECDD7"/>
        </a:accent2>
        <a:accent3>
          <a:srgbClr val="FFFFFF"/>
        </a:accent3>
        <a:accent4>
          <a:srgbClr val="000000"/>
        </a:accent4>
        <a:accent5>
          <a:srgbClr val="C3CBD2"/>
        </a:accent5>
        <a:accent6>
          <a:srgbClr val="ACBAC3"/>
        </a:accent6>
        <a:hlink>
          <a:srgbClr val="006487"/>
        </a:hlink>
        <a:folHlink>
          <a:srgbClr val="647D2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iemens 2013 – 4:3">
  <a:themeElements>
    <a:clrScheme name="Siemens 2013 – 4:3 1">
      <a:dk1>
        <a:srgbClr val="000000"/>
      </a:dk1>
      <a:lt1>
        <a:srgbClr val="FFFFFF"/>
      </a:lt1>
      <a:dk2>
        <a:srgbClr val="000000"/>
      </a:dk2>
      <a:lt2>
        <a:srgbClr val="879BAA"/>
      </a:lt2>
      <a:accent1>
        <a:srgbClr val="879BAA"/>
      </a:accent1>
      <a:accent2>
        <a:srgbClr val="BECDD7"/>
      </a:accent2>
      <a:accent3>
        <a:srgbClr val="FFFFFF"/>
      </a:accent3>
      <a:accent4>
        <a:srgbClr val="000000"/>
      </a:accent4>
      <a:accent5>
        <a:srgbClr val="C3CBD2"/>
      </a:accent5>
      <a:accent6>
        <a:srgbClr val="ACBAC3"/>
      </a:accent6>
      <a:hlink>
        <a:srgbClr val="EB780A"/>
      </a:hlink>
      <a:folHlink>
        <a:srgbClr val="641946"/>
      </a:folHlink>
    </a:clrScheme>
    <a:fontScheme name="Siemens 2013 – 4: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emens 2013 – 4:3 1">
        <a:dk1>
          <a:srgbClr val="000000"/>
        </a:dk1>
        <a:lt1>
          <a:srgbClr val="FFFFFF"/>
        </a:lt1>
        <a:dk2>
          <a:srgbClr val="000000"/>
        </a:dk2>
        <a:lt2>
          <a:srgbClr val="879BAA"/>
        </a:lt2>
        <a:accent1>
          <a:srgbClr val="879BAA"/>
        </a:accent1>
        <a:accent2>
          <a:srgbClr val="BECDD7"/>
        </a:accent2>
        <a:accent3>
          <a:srgbClr val="FFFFFF"/>
        </a:accent3>
        <a:accent4>
          <a:srgbClr val="000000"/>
        </a:accent4>
        <a:accent5>
          <a:srgbClr val="C3CBD2"/>
        </a:accent5>
        <a:accent6>
          <a:srgbClr val="ACBAC3"/>
        </a:accent6>
        <a:hlink>
          <a:srgbClr val="EB780A"/>
        </a:hlink>
        <a:folHlink>
          <a:srgbClr val="641946"/>
        </a:folHlink>
      </a:clrScheme>
      <a:clrMap bg1="lt1" tx1="dk1" bg2="lt2" tx2="dk2" accent1="accent1" accent2="accent2" accent3="accent3" accent4="accent4" accent5="accent5" accent6="accent6" hlink="hlink" folHlink="folHlink"/>
    </a:extraClrScheme>
    <a:extraClrScheme>
      <a:clrScheme name="Siemens 2013 – 4:3 2">
        <a:dk1>
          <a:srgbClr val="000000"/>
        </a:dk1>
        <a:lt1>
          <a:srgbClr val="FFFFFF"/>
        </a:lt1>
        <a:dk2>
          <a:srgbClr val="641946"/>
        </a:dk2>
        <a:lt2>
          <a:srgbClr val="EB780A"/>
        </a:lt2>
        <a:accent1>
          <a:srgbClr val="879BAA"/>
        </a:accent1>
        <a:accent2>
          <a:srgbClr val="BECDD7"/>
        </a:accent2>
        <a:accent3>
          <a:srgbClr val="FFFFFF"/>
        </a:accent3>
        <a:accent4>
          <a:srgbClr val="000000"/>
        </a:accent4>
        <a:accent5>
          <a:srgbClr val="C3CBD2"/>
        </a:accent5>
        <a:accent6>
          <a:srgbClr val="ACBAC3"/>
        </a:accent6>
        <a:hlink>
          <a:srgbClr val="006487"/>
        </a:hlink>
        <a:folHlink>
          <a:srgbClr val="647D2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Benutzerdefiniert 36">
      <a:dk1>
        <a:srgbClr val="000000"/>
      </a:dk1>
      <a:lt1>
        <a:srgbClr val="FFFFFF"/>
      </a:lt1>
      <a:dk2>
        <a:srgbClr val="000000"/>
      </a:dk2>
      <a:lt2>
        <a:srgbClr val="879BAA"/>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2013 – 4:3">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lgn="ctr">
          <a:solidFill>
            <a:schemeClr val="accent1"/>
          </a:solidFill>
          <a:miter lim="800000"/>
          <a:headEnd/>
          <a:tailEnd/>
        </a:ln>
      </a:spPr>
      <a:bodyPr wrap="square" lIns="144018" tIns="72009" rIns="72009" bIns="72009" rtlCol="0" anchor="ctr">
        <a:noAutofit/>
      </a:bodyPr>
      <a:lstStyle>
        <a:defPPr marL="171450" indent="-171450" algn="l">
          <a:lnSpc>
            <a:spcPct val="100000"/>
          </a:lnSpc>
          <a:buClr>
            <a:srgbClr val="879BAA"/>
          </a:buClr>
          <a:buFont typeface="Arial" pitchFamily="34" charset="0"/>
          <a:buChar char="•"/>
          <a:defRPr sz="1400" dirty="0" err="1" smtClean="0">
            <a:solidFill>
              <a:srgbClr val="000000"/>
            </a:solidFill>
            <a:cs typeface="Arial" charset="0"/>
          </a:defRPr>
        </a:defPPr>
      </a:lstStyle>
    </a:spDef>
    <a:lnDef>
      <a:spPr bwMode="auto">
        <a:solidFill>
          <a:schemeClr val="accent2"/>
        </a:solidFill>
        <a:ln w="9525" cap="flat" cmpd="sng" algn="ctr">
          <a:solidFill>
            <a:schemeClr val="accent1"/>
          </a:solidFill>
          <a:prstDash val="solid"/>
          <a:round/>
          <a:headEnd type="none" w="med" len="med"/>
          <a:tailEnd type="none" w="med" len="med"/>
        </a:ln>
        <a:effectLst/>
      </a:spPr>
      <a:bodyPr/>
      <a:lstStyle/>
    </a:lnDef>
    <a:txDef>
      <a:spPr bwMode="gray">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a:spPr>
      <a:bodyPr wrap="square" lIns="0" tIns="0" rIns="0" bIns="0" rtlCol="0" anchor="t">
        <a:spAutoFit/>
      </a:bodyPr>
      <a:lstStyle>
        <a:defPPr marL="171450" indent="-171450" algn="l">
          <a:lnSpc>
            <a:spcPct val="100000"/>
          </a:lnSpc>
          <a:buClr>
            <a:srgbClr val="879BAA"/>
          </a:buClr>
          <a:buFont typeface="Arial" pitchFamily="34" charset="0"/>
          <a:buChar char="•"/>
          <a:defRPr sz="1400" dirty="0" err="1" smtClean="0">
            <a:solidFill>
              <a:srgbClr val="000000"/>
            </a:solidFill>
            <a:cs typeface="Arial" charset="0"/>
          </a:defRPr>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sie_ppt_basic_gray_EN</Template>
  <TotalTime>0</TotalTime>
  <Words>884</Words>
  <Application>Microsoft Office PowerPoint</Application>
  <PresentationFormat>On-screen Show (4:3)</PresentationFormat>
  <Paragraphs>126</Paragraphs>
  <Slides>9</Slides>
  <Notes>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9</vt:i4>
      </vt:variant>
    </vt:vector>
  </HeadingPairs>
  <TitlesOfParts>
    <vt:vector size="16" baseType="lpstr">
      <vt:lpstr>sie_ppt_basic_gray_EN</vt:lpstr>
      <vt:lpstr>sie_ppt_basic_white_EN</vt:lpstr>
      <vt:lpstr>Siemens 2013 – 4:3</vt:lpstr>
      <vt:lpstr>4_Siemens 2013 – 4:3</vt:lpstr>
      <vt:lpstr>2_Siemens 2013 – 4:3</vt:lpstr>
      <vt:lpstr>3_blank</vt:lpstr>
      <vt:lpstr>think-cell Slide</vt:lpstr>
      <vt:lpstr>Energy Solutions for Grid Resilience in an Evolving Climate</vt:lpstr>
      <vt:lpstr>Slide 2</vt:lpstr>
      <vt:lpstr>Slide 3</vt:lpstr>
      <vt:lpstr>Weather patterns are becoming more extreme, mostly due to climate change…. resilient grids!</vt:lpstr>
      <vt:lpstr>Slide 5</vt:lpstr>
      <vt:lpstr>Slide 6</vt:lpstr>
      <vt:lpstr>Grid capabilities and applied technologies</vt:lpstr>
      <vt:lpstr>Slide 8</vt:lpstr>
      <vt:lpstr>Thank you for your attention</vt:lpstr>
    </vt:vector>
  </TitlesOfParts>
  <Company>Siemens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 Basic Templates</dc:title>
  <dc:creator>grego00h</dc:creator>
  <cp:lastModifiedBy>mspgeke2</cp:lastModifiedBy>
  <cp:revision>451</cp:revision>
  <cp:lastPrinted>2008-04-17T14:25:07Z</cp:lastPrinted>
  <dcterms:created xsi:type="dcterms:W3CDTF">2011-10-24T17:58:35Z</dcterms:created>
  <dcterms:modified xsi:type="dcterms:W3CDTF">2014-10-20T03:19:54Z</dcterms:modified>
</cp:coreProperties>
</file>